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9" r:id="rId2"/>
    <p:sldId id="269" r:id="rId3"/>
    <p:sldId id="271" r:id="rId4"/>
    <p:sldId id="257" r:id="rId5"/>
    <p:sldId id="273" r:id="rId6"/>
    <p:sldId id="276" r:id="rId7"/>
    <p:sldId id="274" r:id="rId8"/>
    <p:sldId id="275" r:id="rId9"/>
    <p:sldId id="278" r:id="rId10"/>
    <p:sldId id="262" r:id="rId11"/>
    <p:sldId id="268" r:id="rId12"/>
    <p:sldId id="267" r:id="rId13"/>
    <p:sldId id="272" r:id="rId14"/>
    <p:sldId id="258" r:id="rId15"/>
    <p:sldId id="263" r:id="rId16"/>
    <p:sldId id="264" r:id="rId17"/>
    <p:sldId id="265" r:id="rId18"/>
    <p:sldId id="266" r:id="rId19"/>
    <p:sldId id="270" r:id="rId20"/>
    <p:sldId id="26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7wrR30YcJHFNfs1R0fIUhg==" hashData="XOPc+hA8wT5Lm3Ma6aegu9DkOHsrAsSRPQBZNJZwKtqqaY80bYFo9vwhvCZBKjfh18MzNVJCQTVF1wffh1Hqa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1835"/>
    <a:srgbClr val="FE0001"/>
    <a:srgbClr val="CE0F25"/>
    <a:srgbClr val="C91427"/>
    <a:srgbClr val="861138"/>
    <a:srgbClr val="EEBEC6"/>
    <a:srgbClr val="EDBDC6"/>
    <a:srgbClr val="C11633"/>
    <a:srgbClr val="4F862A"/>
    <a:srgbClr val="FF6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0" autoAdjust="0"/>
    <p:restoredTop sz="86578" autoAdjust="0"/>
  </p:normalViewPr>
  <p:slideViewPr>
    <p:cSldViewPr snapToGrid="0" snapToObjects="1">
      <p:cViewPr varScale="1">
        <p:scale>
          <a:sx n="90" d="100"/>
          <a:sy n="90" d="100"/>
        </p:scale>
        <p:origin x="108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88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59CFF-7984-8049-9E18-9CED8E3CB6D1}" type="datetimeFigureOut">
              <a:rPr lang="en-US" smtClean="0"/>
              <a:t>6/28/21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768B-CEB8-3D48-A5A3-4C1DFABE4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7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0:53:54.3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24575,'0'3'0,"1"3"0,0 1 0,1 4 0,1 3 0,0 0 0,2 4 0,-1-3 0,0 0 0,-2-5 0,1 0 0,-1-4 0,0 0 0,0-3 0,-2 0 0,1 0 0,0 0 0,-1 1 0,2 0 0,-1 2 0,2-1 0,0 3 0,0-2 0,1 2 0,-2-2 0,2 1 0,-2-1 0,1 1 0,-1-1 0,0-2 0,0 1 0,0-2 0,-1 1 0,1 0 0,-1 1 0,2 0 0,-1 1 0,1 0 0,1 3 0,-1-2 0,2 1 0,-1 0 0,1-1 0,-2 1 0,4-2 0,-5 2 0,4-1 0,-3 0 0,3 2 0,-3 0 0,3-2 0,-4 5 0,0-7 0,0 4 0,-1-5 0,1 0 0,1 0 0,-1 0 0,2 0 0,-2-1 0,1 1 0,-1-1 0,1 1 0,0 1 0,1-1 0,-1 1 0,1-1 0,-2 1 0,3-1 0,-3-1 0,4 1 0,-3-1 0,3 1 0,-3 1 0,1 0 0,1-2 0,-2 1 0,3-1 0,-1 0 0,-2 0 0,1 0 0,-1-1 0,-1-1 0,1 2 0,0-3 0,0 4 0,0-4 0,0 2 0,0-1 0,1 1 0,0 0 0,2 1 0,0 0 0,-1 0 0,2 1 0,-3-1 0,2-1 0,-2 1 0,2-2 0,-2 1 0,0-1 0,0 1 0,-2 0 0,3 0 0,-1 0 0,1 0 0,0 2 0,-4 1 0,4-1 0,-2 1 0,6-2 0,-1 4 0,2-5 0,-2 2 0,2-1 0,-4-1 0,-1 1 0,0-2 0,-1 1 0,1-2 0,-2 2 0,1 0 0,0 0 0,2 1 0,1-1 0,-1 1 0,-1 1 0,2 0 0,0 1 0,1-2 0,-1 0 0,0 0 0,1-1 0,-2 1 0,3 1 0,-3-1 0,3 0 0,-1 0 0,1 0 0,0 0 0,1 1 0,0-2 0,0 1 0,0-1 0,-3 2 0,0-2 0,-1 2 0,1-2 0,1 1 0,0 0 0,-1-1 0,3 2 0,-3-1 0,5 2 0,-2-1 0,2-1 0,-1 0 0,2 0 0,-2 0 0,0 0 0,-1 0 0,1 0 0,-1-1 0,1 0 0,-2 1 0,2-1 0,-1 2 0,1 0 0,-2 0 0,0-1 0,-2-1 0,1-1 0,-2 1 0,-1-2 0,0 2 0,0-2 0,2 2 0,1-1 0,2 1 0,-1 1 0,2-1 0,-2 0 0,1 0 0,-2-2 0,1 2 0,-2-1 0,0 0 0,-1 1 0,2-1 0,2 1 0,0-1 0,1 1 0,-2-1 0,1 1 0,-1-1 0,0 1 0,0-1 0,-1 0 0,0 1 0,1-1 0,1 1 0,2-1 0,-2 1 0,3-1 0,-4 0 0,4 1 0,-2-1 0,3 0 0,-2 0 0,-1 0 0,-3 0 0,0 1 0,-3-1 0,3 0 0,-1 0 0,-1-1 0,2 1 0,-1-1 0,0 1 0,-1-1 0,1 2 0,0-2 0,2 1 0,0 0 0,0 0 0,1 1 0,-1-1 0,-1 0 0,2-1 0,-3 0 0,2 1 0,-1-1 0,0 1 0,0-1 0,1 1 0,-1-1 0,-1 1 0,2 0 0,-1 0 0,3 0 0,-2 1 0,1-2 0,-2 1 0,0 0 0,-2-1 0,-2 2 0,0-2 0,1 2 0,1-1 0,2 0 0,2 1 0,0-1 0,4 2 0,0 0 0,2 0 0,-3 1 0,-1-2 0,-5-1 0,1 0 0,-1 0 0,1 1 0,-2-2 0,2 1 0,-1 0 0,1 0 0,0 0 0,0 0 0,1 0 0,-1 1 0,2-1 0,-4-1 0,0 1 0,-2 0 0,1-1 0,1 2 0,0-2 0,6 2 0,-3-1 0,6 0 0,-3 0 0,0-1 0,1 1 0,-2-1 0,1 0 0,4 1 0,-3-1 0,4 1 0,-2-1 0,1 0 0,-1 0 0,-4 0 0,-2 0 0,-1 0 0,-3 1 0,2-1 0,-3 1 0,4-1 0,-3 0 0,3 1 0,-1-1 0,1 1 0,1-1 0,-1 2 0,0-2 0,-2 1 0,1-2 0,0 0 0,2 0 0,1 1 0,0-1 0,0 0 0,-1 0 0,-2 0 0,-2 0 0,0 1 0,0-1 0,-1 1 0,0-1 0,3 0 0,-1 1 0,2-1 0,0 1 0,-2 0 0,-1-1 0,-2 1 0,0-1 0,0 1 0,1 0 0,0-1 0,0 0 0,1 0 0,0-1 0,1 2 0,1-2 0,-1 1 0,0-1 0,-1-1 0,1 2 0,0-1 0,2 0 0,0-2 0,0 1 0,-1-1 0,0 1 0,-1 0 0,-1 0 0,2 0 0,-2 0 0,3 0 0,-1 1 0,0-3 0,-1 3 0,1-4 0,0 3 0,0-2 0,1-1 0,-2 2 0,1-1 0,-2 1 0,0 1 0,-1-1 0,0 2 0,1-2 0,-2 1 0,3-2 0,-2 0 0,3 0 0,-1-2 0,1 2 0,-2-1 0,1-1 0,-2 1 0,0 0 0,1 0 0,-2 2 0,1-2 0,-1 1 0,1 0 0,-1 0 0,1-1 0,-1-1 0,1 1 0,-1-1 0,0 0 0,0 0 0,-1-1 0,1 2 0,-1-1 0,0 1 0,0 0 0,-1 2 0,1-2 0,-1 2 0,0-1 0,1-1 0,-2 1 0,2-2 0,-2 2 0,1 0 0,-1 0 0,0 2 0,1-1 0,-1 1 0,1 0 0,0 0 0,-1-1 0,1 2 0,-1-2 0,0 1 0,1-1 0,-1 0 0,1 0 0,-1 0 0,0 0 0,0-1 0,0 2 0,0-1 0,0 1 0,0-1 0,1 0 0,-1 0 0,1-1 0,-1 0 0,1-1 0,-1 2 0,1 0 0,-1 1 0,0-2 0,0 1 0,0-2 0,0 1 0,0 1 0,0 1 0,0 1 0,0 0 0,-1-1 0,1 1 0,-1-2 0,1 2 0,-1-3 0,1 1 0,-2-2 0,1 2 0,0-1 0,0 2 0,-1 0 0,0 0 0,-1-1 0,-2-1 0,0-1 0,-1 0 0,3 3 0,0-1 0,1 1 0,-2 1 0,-1-2 0,2 1 0,0 2 0,1 1 0,-2-1 0,-2-1 0,-5-2 0,-1 0 0,1-2 0,2 3 0,3 0 0,1 0 0,0 2 0,2-2 0,1 3 0,0-2 0,-2 1 0,-1-1 0,0 1 0,1 0 0,-3 0 0,2-1 0,-4 0 0,0 1 0,1-2 0,-1 2 0,1-1 0,0 0 0,2 1 0,1-1 0,2 1 0,-1 0 0,1 1 0,0-1 0,0 0 0,0 0 0,-2 1 0,-1-2 0,1 1 0,0 0 0,3 0 0,-2 0 0,0-1 0,0 1 0,-1-1 0,1 0 0,-1 0 0,-2-2 0,1 1 0,-2 0 0,4 0 0,-1 1 0,2-1 0,0 2 0,-1-3 0,1 4 0,0-4 0,-2 3 0,0-1 0,-1-1 0,-1 1 0,2 1 0,-1-1 0,2 2 0,-1-1 0,2 1 0,-2-1 0,0 1 0,-1-1 0,-4 1 0,2-1 0,-3 1 0,1-2 0,-4 1 0,-2-2 0,-1 0 0,0 1 0,2-2 0,0 2 0,3 0 0,1 1 0,-1-3 0,-2 3 0,-1-4 0,-2 5 0,0-2 0,0 1 0,-4 1 0,6-2 0,-1 1 0,3 0 0,1 1 0,0-2 0,0 1 0,2 0 0,-1 1 0,1-1 0,1 1 0,2-2 0,-2 1 0,0 0 0,-3 0 0,1 1 0,0 0 0,1-1 0,3 1 0,-1-2 0,3 2 0,-1-2 0,-1 2 0,-2-1 0,1 0 0,-3 0 0,4-1 0,2 1 0,0 1 0,4-1 0,-3 1 0,0-1 0,-3 0 0,-4 1 0,1-4 0,-2 4 0,1-4 0,0 2 0,2 1 0,0-2 0,1 2 0,2-1 0,-1-1 0,1 1 0,-2 1 0,0-1 0,-1 0 0,0 0 0,-1-1 0,1 1 0,-2-1 0,3 1 0,1 0 0,0 1 0,0-2 0,-1-1 0,-1 1 0,1 0 0,-3 1 0,2 0 0,-2 0 0,0 1 0,2-1 0,-3 2 0,6-2 0,-1 0 0,2 0 0,-1 0 0,0 0 0,-5 1 0,0-2 0,-4 2 0,-1-3 0,1 1 0,-3 0 0,-1 0 0,4 1 0,-2 0 0,5-1 0,1 0 0,1 1 0,4 0 0,-1 2 0,2-2 0,1 2 0,-1-4 0,-2 3 0,-1-2 0,-3 2 0,-1 0 0,0 0 0,0 0 0,3-2 0,-1 2 0,2 0 0,-1 0 0,1 0 0,-1-1 0,0 2 0,-1-1 0,-3 1 0,0 0 0,-4 0 0,4 0 0,-2 0 0,2 0 0,0-1 0,1 1 0,4-2 0,3 2 0,1-1 0,-1 1 0,-2 0 0,-3 0 0,-3-1 0,0 1 0,0-1 0,1 1 0,2-1 0,-1 0 0,6-3 0,-1 2 0,3-1 0,-2 3 0,-3 0 0,-2-1 0,-1 0 0,-1 1 0,1-1 0,0 1 0,-1-2 0,1 1 0,-1-2 0,0 2 0,0-1 0,1 2 0,2 0 0,1-1 0,1 1 0,0-1 0,-1 1 0,2-1 0,-2 1 0,1-1 0,0 1 0,0 0 0,1 0 0,-1-1 0,0 0 0,-1 0 0,0 1 0,1 0 0,0 0 0,0 0 0,-2 0 0,0 0 0,-2 0 0,1 0 0,1 0 0,-1-1 0,4 0 0,-2 0 0,3 1 0,2-1 0,0 1 0,-1-1 0,-2 1 0,-2-2 0,0 2 0,-1-2 0,1 2 0,0-2 0,2 2 0,1-2 0,1 2 0,1-1 0,-1 1 0,0 0 0,-2-1 0,1 1 0,-2-1 0,0 1 0,0 0 0,1-1 0,3 0 0,-2 0 0,-1 0 0,-2 0 0,-2 1 0,0 0 0,1 0 0,3 0 0,1 0 0,2 0 0,-4 0 0,-1 0 0,-3 1 0,-1-1 0,5 1 0,0-1 0,3 1 0,0-1 0,0 1 0,1 0 0,0-1 0,1 2 0,0-1 0,1 1 0,-1 1 0,-1-1 0,-2 2 0,0 0 0,0 0 0,-1 0 0,3-1 0,0-1 0,0 0 0,2 0 0,-1-1 0,2 1 0,-1-1 0,2 0 0,-2 0 0,1-1 0,0 1 0,-1 0 0,2 1 0,-2 0 0,1 0 0,-1 0 0,1 0 0,0 0 0,0-2 0,0 2 0,0-6 0,0 4 0,0-3 0,0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07:04.4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24575,'2'4'0,"1"-1"0,-2 0 0,3 0 0,-4 0 0,3 2 0,-2-1 0,1 2 0,-1-1 0,3 1 0,-1 0 0,-1 0 0,-1-1 0,0-2 0,0 0 0,0-1 0,0 2 0,0 0 0,1 0 0,-1-1 0,0-1 0,-1 1 0,1 0 0,0-1 0,0 4 0,2-5 0,0 4 0,2-2 0,-1 2 0,0 0 0,0-1 0,0 1 0,-3-3 0,2 1 0,0 0 0,0-1 0,-1 1 0,0 1 0,1 0 0,1 1 0,3-1 0,-1 0 0,0-1 0,-4 1 0,0-2 0,0 2 0,1-2 0,1 3 0,0-2 0,1 0 0,-3 0 0,3-2 0,-3 3 0,2-2 0,-2 2 0,3-1 0,-4-1 0,2-2 0,-1 1 0,-1 2 0,1-3 0,0 3 0,1-1 0,-1 0 0,0 1 0,-1-2 0,1 1 0,-1 0 0,2 0 0,-1 2 0,2-3 0,-3 4 0,0-4 0,0 4 0,1-2 0,-1 2 0,1-2 0,0 0 0,0 1 0,1-3 0,-1 1 0,1 1 0,-1 0 0,0 0 0,1 1 0,-2-2 0,0 1 0,1 0 0,-1 1 0,1 0 0,2 0 0,-1-2 0,1 1 0,-2-1 0,1 1 0,2 0 0,-2 0 0,3 0 0,-4 0 0,0-1 0,0 1 0,1-1 0,1 3 0,-1-2 0,0 3 0,1-3 0,-2 0 0,2 0 0,-2-2 0,2 1 0,-3 0 0,2-1 0,-2 3 0,3-2 0,-2 2 0,2-1 0,0-1 0,-2 1 0,3 1 0,-3 0 0,1 0 0,-2-1 0,1 0 0,0 0 0,-1-1 0,1 1 0,0-2 0,-1 1 0,1 0 0,0-1 0,-1 1 0,3-3 0,-1 2 0,0-2 0,-2 2 0,2-1 0,-1 2 0,0 0 0,1-1 0,-3 1 0,3-1 0,-2 0 0,0-2 0,-1-3 0,0 1 0,-1-1 0,1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07:10.5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24575,'1'2'0,"1"1"0,0-2 0,1 0 0,2 0 0,3 1 0,0 0 0,-1-1 0,-1 3 0,-1-4 0,-1 4 0,1-2 0,1 0 0,3 1 0,4-2 0,1 2 0,-1-1 0,1 2 0,-4-1 0,0-1 0,-4 0 0,0 0 0,0 0 0,5 1 0,2-1 0,1 1 0,-1-1 0,-3 0 0,-2 0 0,2-2 0,-2 2 0,2-1 0,-2 0 0,-3 0 0,0-1 0,-3 1 0,1-1 0,2 0 0,-1 0 0,2 0 0,-1 0 0,-1 0 0,-1 1 0,2 0 0,1 1 0,3-2 0,0 1 0,0-1 0,-1 1 0,-2-1 0,0 2 0,-2-2 0,0 0 0,-2 0 0,2 0 0,0 1 0,-1-1 0,3 1 0,-2-1 0,2 0 0,-2 0 0,-1 1 0,3-1 0,-2 2 0,1-2 0,0 0 0,-3 1 0,2-1 0,-1 1 0,-1-1 0,2 0 0,1 1 0,1-1 0,0 2 0,-1-2 0,-1 0 0,0 0 0,-2 0 0,4 0 0,-3 0 0,2 0 0,-1 0 0,-2 0 0,2 0 0,-2 0 0,1 0 0,-1 0 0,1 0 0,0 0 0,0 0 0,1 0 0,-2 0 0,1 0 0,-1 0 0,1 0 0,-1 0 0,1 0 0,-2-2 0,1 2 0,0-1 0,0 1 0,1 0 0,-1 0 0,2 0 0,0 0 0,-1 0 0,2 0 0,-2 0 0,0 0 0,0 0 0,-1 0 0,0 1 0,-1-2 0,0 2 0,0-2 0,1 0 0,-1 1 0,-3-1 0,0 3 0,-3-5 0,3 2 0,0-2 0,2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12:53.5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135 1 24575,'1'5'0,"0"-2"0,0 3 0,-1-2 0,-2 4 0,2-2 0,-1 1 0,1 0 0,-1-1 0,1 2 0,-2 0 0,1 0 0,1-1 0,-1 4 0,0-4 0,0 3 0,-1-1 0,2-1 0,-2 1 0,2-4 0,0 2 0,0 1 0,-1-3 0,1 2 0,-1-3 0,0 0 0,0 1 0,0 0 0,1 1 0,0 1 0,-1-1 0,1-1 0,-3 1 0,3 0 0,-1 3 0,0-1 0,0 0 0,-1 2 0,1 0 0,-1 0 0,0-2 0,2 0 0,-3-1 0,3 0 0,-2 0 0,1 0 0,0 0 0,1 0 0,-1 0 0,1-2 0,-2 1 0,1 0 0,1 2 0,-1-1 0,0 0 0,-1-2 0,1 1 0,-2 2 0,2 1 0,-1 0 0,1-1 0,0 0 0,1 1 0,-2-2 0,1 2 0,0-2 0,1-1 0,0 0 0,0-2 0,-1 3 0,1-1 0,-3 3 0,2 0 0,-1 1 0,0-1 0,2 1 0,-3 3 0,2-3 0,-1 3 0,0-3 0,1 1 0,-1-1 0,0 2 0,1-2 0,-1 0 0,1-2 0,-1 2 0,1-1 0,0 2 0,1-3 0,-3 1 0,3-4 0,-1 4 0,1-4 0,-1 2 0,0-1 0,0 1 0,0-2 0,1 3 0,-1-1 0,-1 3 0,2-2 0,-1 1 0,1-2 0,0 0 0,0-1 0,0-1 0,0 0 0,0-2 0,0 1 0,0 0 0,-1 2 0,0 3 0,0 1 0,1 1 0,0-2 0,0 0 0,0-3 0,0 0 0,0-1 0,0-1 0,0 2 0,0-1 0,0 4 0,0-1 0,0 1 0,0-3 0,0 0 0,-1-1 0,1 0 0,-1 0 0,1 0 0,0 0 0,0 0 0,0 0 0,1-1 0,-1-1 0,1 0 0,-1-1 0,-1 2 0,1 0 0,-2 1 0,2-1 0,0 0 0,0-1 0,0 1 0,-1-2 0,1 1 0,-1 0 0,1 0 0,0 3 0,0-2 0,0 1 0,0 0 0,0-3 0,0 3 0,-1-1 0,0 1 0,0 0 0,0 0 0,1 0 0,-1-1 0,-1 2 0,2-1 0,-1 2 0,1 1 0,0-3 0,0 0 0,0 1 0,0-2 0,0 4 0,0-3 0,-1-2 0,0 1 0,0 4 0,1-3 0,0 7 0,0-5 0,0 3 0,0-2 0,-1 0 0,1 0 0,-3 0 0,3-3 0,-1 2 0,1-1 0,0 1 0,0 1 0,0-1 0,0-1 0,-1 0 0,1 1 0,-2-2 0,2 0 0,0-2 0,0 0 0,0 0 0,0 0 0,-1 2 0,1-1 0,-1 1 0,1-1 0,-1 0 0,0-1 0,0 1 0,1-1 0,0 0 0,0 1 0,0-1 0,0 0 0,0 2 0,0-3 0,0 3 0,0-2 0,0 1 0,0-1 0,0 1 0,0 1 0,0-2 0,0 2 0,0-1 0,0 0 0,0 1 0,0-1 0,0 2 0,0 0 0,-1 0 0,1-1 0,-2 0 0,2 1 0,0 0 0,0-1 0,0 0 0,0 0 0,0-1 0,0 0 0,0-1 0,0 1 0,0 0 0,0 1 0,0 1 0,0 0 0,0-1 0,0 3 0,0-2 0,0 4 0,0-4 0,0 3 0,0-3 0,0 2 0,0-3 0,0 1 0,0-1 0,0 0 0,0 0 0,0-1 0,0-1 0,0 0 0,2-2 0,-2 1 0,1 0 0,-1 1 0,0 1 0,1 0 0,-1 1 0,4-1 0,-4-1 0,2 1 0,-1-1 0,0-1 0,0 2 0,-1-2 0,1 3 0,0-1 0,2 0 0,-2 3 0,1-3 0,0 3 0,0-2 0,0-1 0,-1 0 0,0-2 0,-1 3 0,2-1 0,1 2 0,-2-2 0,3 1 0,-2-1 0,1 1 0,2-1 0,-4 0 0,2-1 0,-3 1 0,1-2 0,0 1 0,2 0 0,-1 0 0,0 2 0,1-2 0,-1 1 0,2 1 0,1-3 0,0 3 0,1-3 0,-2 4 0,0-3 0,-2 0 0,2 1 0,0 1 0,0-1 0,-2 1 0,0-4 0,0 1 0,1 1 0,1 1 0,4-1 0,2-1 0,1 0 0,-1 2 0,0 0 0,-2 2 0,-1-3 0,0 1 0,0-1 0,-1 1 0,2-2 0,-3 0 0,-1-1 0,-1 0 0,1 0 0,0 2 0,-1 0 0,2 1 0,1 0 0,0-1 0,-1-1 0,-1 1 0,-1-1 0,1 2 0,1-1 0,1 2 0,1-1 0,-1 1 0,2 0 0,1 0 0,2 0 0,-1 0 0,-2 0 0,-2 0 0,1-1 0,-3 0 0,3 1 0,-2 0 0,3-2 0,-1 2 0,1-2 0,2 0 0,-4 2 0,2-2 0,-4-2 0,1 1 0,0 1 0,-2 0 0,2 0 0,-1 0 0,1-1 0,-1 0 0,1 0 0,-2 2 0,2-2 0,-2 4 0,3-3 0,-1-1 0,1 3 0,-3-2 0,3 1 0,-3 0 0,1-3 0,-2 2 0,3-3 0,-2 2 0,3 1 0,1-1 0,1 1 0,2-2 0,-1 1 0,0 0 0,-3-1 0,0 1 0,0 0 0,0-1 0,0 1 0,-1-1 0,0 0 0,1 0 0,0 2 0,3-2 0,-1 2 0,1 0 0,0 1 0,2 0 0,0-2 0,0 0 0,2 1 0,-1-1 0,1 1 0,-1 0 0,1 0 0,-2 1 0,-2-2 0,0 1 0,-5-1 0,5 0 0,-3-1 0,4 0 0,-3 0 0,2 1 0,-1 0 0,1-2 0,-3 2 0,-1 0 0,0-1 0,-1 0 0,2 0 0,2 0 0,3 1 0,-1-1 0,0 2 0,-4-2 0,0 1 0,-1-2 0,0 3 0,0-3 0,0 1 0,3 0 0,-2 1 0,4-1 0,-1 1 0,1-2 0,-1 3 0,1-3 0,-3 1 0,-1 0 0,-2-1 0,-1 3 0,2-3 0,-1 2 0,2-2 0,1 3 0,1-2 0,0 1 0,-1 0 0,-2 0 0,0-2 0,1 2 0,2 0 0,2-1 0,3 1 0,-2 0 0,-1-1 0,-1 1 0,-3 0 0,-1-1 0,0 0 0,-1 0 0,1 0 0,1 1 0,0-2 0,1 2 0,-1-1 0,-1 1 0,-1-2 0,0 1 0,0-1 0,1 0 0,-2 1 0,0 0 0,-1 0 0,0-1 0,2 0 0,0 1 0,-1-1 0,1 1 0,-3 0 0,6-1 0,-1 3 0,5-3 0,-1 2 0,-3 0 0,-1-1 0,-4 0 0,3-1 0,3 1 0,2-1 0,1 3 0,1-3 0,-5 1 0,0-1 0,-5 1 0,0-1 0,4 3 0,3-2 0,7 1 0,2 1 0,-2 0 0,-4-1 0,-5 0 0,2-1 0,0 1 0,5-2 0,2 4 0,-2-3 0,-2 2 0,-5-2 0,-2 0 0,-3-1 0,2 1 0,-1 0 0,1 0 0,0-1 0,2 1 0,-2-1 0,1 1 0,-2-1 0,-1 0 0,1 0 0,-1 0 0,2 0 0,0 0 0,2 0 0,-1 0 0,1-1 0,1 0 0,-1-1 0,1 1 0,-2 0 0,0 0 0,1 0 0,-1 1 0,3 0 0,-1-1 0,0 1 0,1-1 0,-2 1 0,0 0 0,1 0 0,2-2 0,-1 2 0,1-1 0,-3 0 0,0 1 0,0-2 0,-1 1 0,1 1 0,-2-2 0,1 1 0,-1 0 0,0 1 0,-1 0 0,1 0 0,0-1 0,2 1 0,-1-3 0,3 1 0,-1 0 0,1 0 0,-2 1 0,0 0 0,-1-1 0,1 0 0,-1 1 0,-1-1 0,1 1 0,-2-1 0,0 2 0,2-1 0,-1-2 0,3 2 0,-1-3 0,0 1 0,0 0 0,1 1 0,0-1 0,3 1 0,-4-1 0,2 0 0,-1 0 0,-2-1 0,3 1 0,-2-1 0,-1 2 0,1 0 0,-2-1 0,0 1 0,2-1 0,-3 1 0,3-1 0,-3-1 0,1 2 0,0-3 0,0 1 0,1-1 0,-3-1 0,3 1 0,-2 0 0,0 1 0,1-1 0,-1 1 0,0 0 0,0-1 0,-1 1 0,1-1 0,-2 1 0,0 1 0,-1 0 0,2 0 0,-1 1 0,1-2 0,-2 1 0,1-1 0,1 2 0,-1-2 0,1-1 0,1-3 0,1-3 0,-2-1 0,2-1 0,-2 0 0,1 0 0,1 0 0,-1 0 0,0 3 0,1 4 0,-3 0 0,0 3 0,0-2 0,-1 2 0,3-1 0,-3 0 0,2 0 0,-1-1 0,3-1 0,-2-1 0,1-1 0,-2 0 0,2-1 0,-2 2 0,1 2 0,-1-1 0,1 2 0,-2-2 0,2 3 0,0-1 0,-1 1 0,1-1 0,-1 2 0,0-2 0,0-1 0,0-1 0,2-1 0,-2 1 0,1 1 0,-1 1 0,0 2 0,-1-1 0,1 1 0,-1-2 0,2 0 0,-1-1 0,1 0 0,-1-2 0,2 2 0,-1-1 0,-1 2 0,1 0 0,-1 1 0,-1 0 0,1 0 0,-1-1 0,0 1 0,1 1 0,1 0 0,-1 0 0,1 0 0,-1 0 0,1-1 0,0 0 0,-1 1 0,2-2 0,1 0 0,-1-1 0,1-1 0,1-1 0,-2 0 0,0 0 0,1 2 0,-1-2 0,0 1 0,0 1 0,-1-1 0,1 2 0,-2 1 0,1-1 0,-2 1 0,3 1 0,-2 0 0,2 0 0,-2 0 0,0 0 0,0-1 0,1 2 0,-1-2 0,-1 3 0,0-2 0,-2 0 0,2 0 0,0-1 0,1 0 0,0 0 0,0-4 0,-1 2 0,1-3 0,-1 1 0,2-2 0,-1-1 0,1 0 0,-1 2 0,2 0 0,-1-1 0,0 3 0,0 0 0,-1 2 0,1 0 0,-1 0 0,-1 2 0,1-1 0,0-1 0,2 3 0,-1-2 0,-1 2 0,1 0 0,-1-2 0,-1 0 0,1 1 0,0-1 0,1 1 0,-1-1 0,1 0 0,0 1 0,0-2 0,-1 0 0,2 0 0,-2-1 0,3 1 0,-1-2 0,1-1 0,1-3 0,-1 0 0,1-1 0,-1 2 0,-1 3 0,0 0 0,-1 0 0,2 0 0,-3 2 0,2 0 0,-2 2 0,0-1 0,2 0 0,-1 1 0,-1-2 0,1 1 0,-1 1 0,-1-2 0,1 2 0,0 0 0,-1 0 0,3 0 0,-3-1 0,2 2 0,-8 2 0,-7-3 0,-4 3 0,4-3 0,6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14:49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24575,'-1'55'0,"0"1"0,2-21 0,-3 23 0,0 0 0,2-28 0,0-14 0,0 12 0,0-19 0,0-4 0,0 1 0,1-2 0,-1 0 0,2-1 0,-2 1 0,0 0 0,0 1 0,1 0 0,-1 0 0,1-2 0,-1 2 0,0-1 0,1 1 0,-1 0 0,1 0 0,-1 0 0,0 0 0,0 0 0,0 1 0,0 0 0,0 2 0,0-2 0,0 1 0,0-3 0,0 0 0,0 1 0,0-2 0,0 0 0,0 0 0,0-1 0,0 1 0,0-1 0,0 1 0,0-1 0,2 2 0,-2-1 0,1 0 0,-1 0 0,1-1 0,-1 1 0,1 0 0,-1 1 0,0 0 0,2 1 0,-2-3 0,1 2 0,-1-2 0,0 2 0,0-1 0,1 1 0,-1-1 0,1 1 0,-1-2 0,0 2 0,0 0 0,0 1 0,0-1 0,0 0 0,0-1 0,0 4 0,2-4 0,-2 4 0,2-3 0,-2 1 0,1-1 0,-1-1 0,0 0 0,0-1 0,0 1 0,1-1 0,0 2 0,0 1 0,-1-1 0,1 0 0,-1-1 0,1-1 0,0 1 0,0 0 0,0 0 0,0 1 0,-1 1 0,2 0 0,-1 1 0,0-2 0,-1 3 0,1 0 0,-1-1 0,1-1 0,-1-1 0,1-1 0,0 0 0,0 0 0,0-2 0,0 2 0,2-1 0,-1 2 0,1-1 0,-1 1 0,2 0 0,-2 1 0,2-3 0,-1 3 0,-1-2 0,2 0 0,-1 0 0,1 1 0,0-2 0,-2 2 0,3-1 0,-2 0 0,1 2 0,-3-2 0,-1 0 0,2 2 0,-1-2 0,3 2 0,-2-3 0,1 1 0,0 0 0,-1-1 0,1 2 0,-2-2 0,1 1 0,-1-1 0,1-2 0,-2 2 0,3 0 0,-2 0 0,1 1 0,2-1 0,-4 3 0,5-2 0,-4 2 0,2-2 0,-1 0 0,1 1 0,-1-1 0,2 0 0,-1 0 0,1 1 0,-1 0 0,1 1 0,-2-1 0,3 2 0,0 0 0,4 1 0,-2 2 0,0-3 0,-2 1 0,-1-4 0,1 4 0,0-3 0,0 3 0,-2-3 0,1-3 0,0 3 0,-1-4 0,1 2 0,0-2 0,2 3 0,0 0 0,2 2 0,0 0 0,0-1 0,1 1 0,1-1 0,-2 1 0,-1-1 0,0 0 0,-4-2 0,2 1 0,-2 0 0,2 1 0,-2 0 0,0-2 0,2 1 0,-4-1 0,5-1 0,-3 3 0,3-4 0,-1 5 0,0-4 0,1 2 0,-1 0 0,0-1 0,0 2 0,-1-1 0,0 1 0,-1-3 0,-1 1 0,1-1 0,0 1 0,-2-1 0,3 1 0,-3-1 0,3 0 0,-2-1 0,2 2 0,-2-1 0,1 2 0,-1-2 0,1 2 0,-1-2 0,1 1 0,-1 0 0,1 2 0,0-3 0,1 0 0,1 1 0,-1-1 0,1 3 0,-2-3 0,1 2 0,0 0 0,1-2 0,2 4 0,-2-3 0,3 1 0,-3 0 0,4 1 0,0-1 0,2 2 0,0 0 0,2-2 0,-3 1 0,1-1 0,-5-2 0,0 0 0,-4-1 0,2 3 0,1-3 0,2 5 0,1-5 0,2 3 0,-2-1 0,1 0 0,-3 0 0,0-1 0,-2 0 0,0 0 0,-2 1 0,1 0 0,-1-2 0,1 1 0,-1-1 0,3 1 0,-1 1 0,1-1 0,-1 0 0,-2-1 0,-1 1 0,2 0 0,1 3 0,7 2 0,1 0 0,4 2 0,-5-6 0,-2 3 0,-3-5 0,-4 2 0,1-1 0,-1 0 0,2 0 0,1 0 0,1 2 0,3-1 0,-1 1 0,0-1 0,-2 1 0,-1-1 0,-1-1 0,0 2 0,0-2 0,1 2 0,1-1 0,2-1 0,0 3 0,-1-3 0,-1 2 0,-1 0 0,0-1 0,-1 1 0,0 0 0,-2-2 0,1 1 0,-1-1 0,1 1 0,1-1 0,3 2 0,1 0 0,0 1 0,-1 0 0,0 0 0,-1-2 0,1 0 0,-2 0 0,-2-2 0,0 1 0,1-1 0,-2 0 0,3 1 0,0 1 0,4-1 0,0 1 0,3 0 0,-1 0 0,0-1 0,-4 2 0,2-3 0,-4 3 0,1-2 0,-1 1 0,0-1 0,-1-1 0,0 1 0,-1 1 0,2-2 0,2 1 0,0 1 0,0-1 0,0 1 0,-2-2 0,0 0 0,0 1 0,-2-1 0,1 2 0,-1-1 0,1 1 0,2-2 0,-3 1 0,5 0 0,-4 1 0,1 1 0,0 0 0,0 0 0,0-1 0,0-2 0,-1 1 0,-1 0 0,4 0 0,0 1 0,2-2 0,0 2 0,-3 0 0,-1-1 0,-1 0 0,1 0 0,-1-1 0,4 2 0,-2-1 0,2-1 0,-1 2 0,-2-2 0,0 2 0,-3-2 0,2 1 0,0-1 0,2 1 0,0-1 0,3 0 0,-2 1 0,-1-1 0,-3 2 0,0-2 0,0 1 0,4-1 0,2 2 0,2-1 0,4 2 0,-1 0 0,0-2 0,-4 0 0,-3 0 0,-1-1 0,-3 2 0,2-2 0,2 1 0,-1-1 0,0 1 0,-1-1 0,1 1 0,-2-1 0,3 2 0,-5-1 0,2-1 0,-3 1 0,3-1 0,-1 0 0,4 0 0,-2 1 0,0-1 0,-2 1 0,0-1 0,-1 0 0,1 0 0,-1 0 0,2 0 0,0 0 0,0 0 0,1 0 0,-1 0 0,1 0 0,-1 0 0,1 0 0,1 0 0,0 0 0,1 0 0,-2 0 0,1 0 0,-2 0 0,0 0 0,-1 0 0,0-1 0,2 1 0,-1-2 0,2 1 0,-1 0 0,1 1 0,-2 0 0,0-1 0,-2 1 0,2-1 0,-1-1 0,1 2 0,0-2 0,0 0 0,-2 1 0,4-2 0,1 2 0,-1-2 0,1 1 0,0 0 0,-2 0 0,1 2 0,-1-3 0,-1 3 0,-1-1 0,2-1 0,-2 0 0,4-1 0,-1 1 0,2 0 0,0 0 0,1-2 0,-2 1 0,0-1 0,0 2 0,-2-1 0,2 1 0,-1-2 0,0 0 0,2 0 0,-2-1 0,0 2 0,-1-1 0,1 1 0,1-3 0,0 1 0,1-1 0,-3 1 0,1 1 0,-3 0 0,0 0 0,0 1 0,-1-1 0,0 2 0,0-2 0,-1 0 0,2-1 0,-1 1 0,1 0 0,0 2 0,0 0 0,1-1 0,-1 2 0,1-2 0,-1 1 0,0-1 0,-1 1 0,0-1 0,2-1 0,-2 2 0,2-3 0,-1 2 0,-1-2 0,3 0 0,-1-1 0,1 1 0,-1-1 0,-2 2 0,2-1 0,-3 0 0,3 1 0,-3-1 0,1 1 0,1-1 0,-1 1 0,0-1 0,0 0 0,-1 0 0,1 0 0,0 2 0,-1-2 0,2 1 0,0-3 0,-1 2 0,1 0 0,-1 0 0,0 0 0,1 1 0,-2 0 0,1 1 0,-1 0 0,1 0 0,-1-2 0,2 2 0,-2-3 0,1 3 0,0-4 0,0 2 0,1-2 0,0 0 0,0 0 0,2-3 0,-3 1 0,1-1 0,-1 4 0,-1-1 0,2 2 0,-1 1 0,0 1 0,-1 0 0,0 1 0,-1 0 0,3-2 0,0 0 0,0-1 0,0 0 0,-2 2 0,1-1 0,-2 1 0,2 0 0,-1-2 0,1 2 0,-2-1 0,1 2 0,-1-1 0,0 0 0,1 1 0,-1-2 0,2 1 0,-2-1 0,0 2 0,0-1 0,1 2 0,-1-2 0,0 3 0,0-2 0,0-2 0,0-2 0,1 0 0,0 0 0,-1-1 0,1 3 0,-1-2 0,2 3 0,-2-2 0,1 1 0,-1 0 0,0 0 0,0 1 0,0 0 0,1-1 0,-2 3 0,3-1 0,-2 2 0,2 1 0,0 0 0,-2-1 0,3-1 0,-2-1 0,2 2 0,-2 0 0,0-1 0,0 3 0,-1-2 0,1 2 0,-1 1 0,0-1 0,1 0 0,0-1 0,2-2 0,-1 0 0,1 0 0,-2 2 0,-1 0 0,1 0 0,-4-1 0,8-1 0,-6 0 0,5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14:58.1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24575,'7'0'0,"0"0"0,1 0 0,-1 0 0,2 0 0,-3 0 0,1 0 0,-3 0 0,2 0 0,-2 0 0,0 0 0,2 0 0,0-1 0,3 0 0,-1 0 0,0 1 0,-3 0 0,-1 0 0,-1 0 0,0 0 0,2 1 0,1-1 0,0 2 0,-2-2 0,-1 0 0,0 0 0,0-2 0,2 2 0,0-1 0,0 1 0,-2 0 0,2 1 0,-1-1 0,0 1 0,0-1 0,0 0 0,2 2 0,2-2 0,0 0 0,0-1 0,-2 0 0,-2 1 0,2 0 0,-1 0 0,1 0 0,-3 0 0,0 0 0,-1 0 0,2 0 0,-1 0 0,1-1 0,-1 1 0,0 0 0,-1 0 0,0 1 0,1-1 0,1 0 0,-2 0 0,-1 1 0,2 0 0,-1 0 0,1-1 0,2 0 0,-3 0 0,2 0 0,-2-2 0,1 2 0,0 0 0,0 0 0,1 1 0,-2-1 0,2 0 0,0 2 0,0-2 0,-1 1 0,0-1 0,-1 0 0,2 0 0,-2 0 0,2-1 0,-1 0 0,-1 0 0,2 1 0,-1 0 0,1 1 0,1 0 0,-2 0 0,0-1 0,0 0 0,-1 0 0,2 0 0,0 1 0,0-1 0,-1 1 0,0-1 0,-1 0 0,2 1 0,-2 0 0,4 0 0,-1-1 0,1 0 0,-3 0 0,1 0 0,-3 1 0,-1-1 0,-1 0 0,-1-3 0,0 2 0,2-2 0,-1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15:02.6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114 1 24575,'-6'1'0,"-1"0"0,1-1 0,1 0 0,1 0 0,1 0 0,1 1 0,-3 0 0,0-2 0,0 1 0,1-1 0,2 2 0,-2-1 0,1 1 0,-2-1 0,2 0 0,0 0 0,0 0 0,-3 2 0,1-2 0,-2 1 0,3 0 0,-1-1 0,2 1 0,0-1 0,0 0 0,1 0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15:08.0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24575,'2'2'0,"0"2"0,-1-2 0,2 2 0,-1 0 0,-1 1 0,3 0 0,-3 2 0,4 0 0,-2-2 0,0 1 0,0-2 0,-2-1 0,2 1 0,-1 0 0,2 1 0,1 1 0,1 3 0,-2-5 0,1 4 0,-4-4 0,4 2 0,-1 3 0,4-3 0,-3 2 0,0-3 0,-4-1 0,2-2 0,2 4 0,1-1 0,2 2 0,-1-3 0,-2-2 0,0 2 0,-3-4 0,1 2 0,-1 0 0,1-2 0,1 1 0,1 0 0,-1 0 0,1 2 0,0-1 0,4 3 0,1 0 0,2 1 0,-5-2 0,2-2 0,-6 0 0,-1-3 0,0 4 0,0-3 0,0 2 0,3-1 0,0 3 0,-1-3 0,2 4 0,-4-4 0,3 2 0,-4-1 0,5 1 0,-2 2 0,3-2 0,0 2 0,-1-1 0,-2-1 0,-2 0 0,1-2 0,-2 2 0,2-3 0,0 5 0,0-3 0,-1 1 0,-1-1 0,2 1 0,-1 1 0,3-1 0,-3 2 0,1-4 0,-1 2 0,4 0 0,-2-1 0,0 2 0,-2-1 0,1 0 0,-1 0 0,1 0 0,0 0 0,-2-1 0,2 1 0,-1-2 0,1 1 0,-1-1 0,-2 1 0,1-1 0,1 2 0,0-2 0,2 0 0,-3 0 0,-1 0 0,0 1 0,-3 2 0,2-1 0,-1 0 0,1-2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15:23.0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24575,'0'4'0,"1"-1"0,-1 0 0,3 1 0,0 2 0,2 3 0,0-1 0,1 3 0,2-2 0,-1 3 0,3 0 0,-2-2 0,2 1 0,-1-3 0,3 2 0,-4-1 0,0 0 0,-2-1 0,0-2 0,0-1 0,-2 0 0,0 0 0,0-5 0,0 3 0,0-8 0,0 7 0,-1-3 0,3 8 0,2-3 0,1 4 0,1-2 0,0 3 0,-3-3 0,1 1 0,-1-2 0,2 2 0,-6-5 0,2 2 0,-3-3 0,1 2 0,2-1 0,-1 2 0,0-2 0,-1 2 0,0-2 0,-2 2 0,4 0 0,-3 1 0,3-1 0,-2 3 0,3-3 0,-1 4 0,1-1 0,-1-1 0,-2 0 0,0-2 0,-1 0 0,1-3 0,-3 1 0,2 1 0,3 3 0,0 3 0,4 1 0,-1 0 0,-2 0 0,0-1 0,-2-2 0,0 0 0,-2-4 0,1 0 0,-1 1 0,-1 0 0,2 1 0,-2-2 0,0 3 0,2-3 0,-2 3 0,1-3 0,0 1 0,0-3 0,1 1 0,0-2 0,0 3 0,0-3 0,0 4 0,-1-2 0,1 2 0,-2-3 0,0-1 0,2 2 0,-3 0 0,2 2 0,1-3 0,-2 0 0,0-2 0,2 1 0,-2-3 0,0 3 0,1-1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15:27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24575,'6'0'0,"1"0"0,3 1 0,2 1 0,0-1 0,0 1 0,1-1 0,-3 0 0,3-1 0,-2 1 0,0-1 0,-1 1 0,-2 0 0,-2 0 0,-2 0 0,2 0 0,2-1 0,9 2 0,5 0 0,1 1 0,-1-1 0,-4 0 0,-4-1 0,-5-1 0,-4 0 0,-1 0 0,0 1 0,1-1 0,2 2 0,3-1 0,3-1 0,4 2 0,0 0 0,-2-1 0,-5 1 0,-3-1 0,-1 1 0,0-2 0,-3 1 0,3 0 0,-1 0 0,0 0 0,-1-1 0,0 0 0,2 1 0,2-1 0,1 1 0,1-1 0,-1 1 0,1 0 0,-4 0 0,1-1 0,0 0 0,-2 0 0,2 0 0,-2 0 0,4 1 0,-1-1 0,-2 1 0,0-1 0,2 0 0,0 0 0,3 0 0,-1 1 0,-3 0 0,-2 1 0,-3-1 0,2 1 0,4-1 0,0-1 0,0 0 0,-7 1 0,4-2 0,4 2 0,2-3 0,4 1 0,-7 1 0,-4 0 0,-3 0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0:59:29.8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24575,'0'3'0,"1"3"0,0 1 0,1 4 0,1 3 0,0 0 0,2 4 0,-1-3 0,0 0 0,-2-5 0,1 0 0,-1-4 0,0 0 0,0-3 0,-2 0 0,1 0 0,0 0 0,-1 1 0,2 0 0,-1 2 0,2-1 0,0 3 0,0-2 0,1 2 0,-2-2 0,2 1 0,-2-1 0,1 1 0,-1-1 0,0-2 0,0 1 0,0-2 0,-1 1 0,1 0 0,-1 1 0,2 0 0,-1 1 0,1 0 0,1 3 0,-1-2 0,2 1 0,-1 0 0,1-1 0,-2 1 0,4-2 0,-5 2 0,4-1 0,-3 0 0,3 2 0,-3 0 0,3-2 0,-4 5 0,0-7 0,0 4 0,-1-5 0,1 0 0,1 0 0,-1 0 0,2 0 0,-2-1 0,1 1 0,-1-1 0,1 1 0,0 1 0,1-1 0,-1 1 0,1-1 0,-2 1 0,3-1 0,-3-1 0,4 1 0,-3-1 0,3 1 0,-3 1 0,1 0 0,1-2 0,-2 1 0,3-1 0,-1 0 0,-2 0 0,1 0 0,-1-1 0,-1-1 0,1 2 0,0-3 0,0 4 0,0-4 0,0 2 0,0-1 0,1 1 0,0 0 0,2 1 0,0 0 0,-1 0 0,2 1 0,-3-1 0,2-1 0,-2 1 0,2-2 0,-2 1 0,0-1 0,0 1 0,-2 0 0,3 0 0,-1 0 0,1 0 0,0 2 0,-4 1 0,4-1 0,-2 1 0,6-2 0,-1 4 0,2-5 0,-2 2 0,2-1 0,-4-1 0,-1 1 0,0-2 0,-1 1 0,1-2 0,-2 2 0,1 0 0,0 0 0,2 1 0,1-1 0,-1 1 0,-1 1 0,2 0 0,0 1 0,1-2 0,-1 0 0,0 0 0,1-1 0,-2 1 0,3 1 0,-3-1 0,3 0 0,-1 0 0,1 0 0,0 0 0,1 1 0,0-2 0,0 1 0,0-1 0,-3 2 0,0-2 0,-1 2 0,1-2 0,1 1 0,0 0 0,-1-1 0,3 2 0,-3-1 0,5 2 0,-2-1 0,2-1 0,-1 0 0,2 0 0,-2 0 0,0 0 0,-1 0 0,1 0 0,-1-1 0,1 0 0,-2 1 0,2-1 0,-1 2 0,1 0 0,-2 0 0,0-1 0,-2-1 0,1-1 0,-2 1 0,-1-2 0,0 2 0,0-2 0,2 2 0,1-1 0,2 1 0,-1 1 0,2-1 0,-2 0 0,1 0 0,-2-2 0,1 2 0,-2-1 0,0 0 0,-1 1 0,2-1 0,2 1 0,0-1 0,1 1 0,-2-1 0,1 1 0,-1-1 0,0 1 0,0-1 0,-1 0 0,0 1 0,1-1 0,1 1 0,2-1 0,-2 1 0,3-1 0,-4 0 0,4 1 0,-2-1 0,3 0 0,-2 0 0,-1 0 0,-3 0 0,0 1 0,-3-1 0,3 0 0,-1 0 0,-1-1 0,2 1 0,-1-1 0,0 1 0,-1-1 0,1 2 0,0-2 0,2 1 0,0 0 0,0 0 0,1 1 0,-1-1 0,-1 0 0,2-1 0,-3 0 0,2 1 0,-1-1 0,0 1 0,0-1 0,1 1 0,-1-1 0,-1 1 0,2 0 0,-1 0 0,3 0 0,-2 1 0,1-2 0,-2 1 0,0 0 0,-2-1 0,-2 2 0,0-2 0,1 2 0,1-1 0,2 0 0,2 1 0,0-1 0,4 2 0,0 0 0,2 0 0,-3 1 0,-1-2 0,-5-1 0,1 0 0,-1 0 0,1 1 0,-2-2 0,2 1 0,-1 0 0,1 0 0,0 0 0,0 0 0,1 0 0,-1 1 0,2-1 0,-4-1 0,0 1 0,-2 0 0,1-1 0,1 2 0,0-2 0,6 2 0,-3-1 0,6 0 0,-3 0 0,0-1 0,1 1 0,-2-1 0,1 0 0,4 1 0,-3-1 0,4 1 0,-2-1 0,1 0 0,-1 0 0,-4 0 0,-2 0 0,-1 0 0,-3 1 0,2-1 0,-3 1 0,4-1 0,-3 0 0,3 1 0,-1-1 0,1 1 0,1-1 0,-1 2 0,0-2 0,-2 1 0,1-2 0,0 0 0,2 0 0,1 1 0,0-1 0,0 0 0,-1 0 0,-2 0 0,-2 0 0,0 1 0,0-1 0,-1 1 0,0-1 0,3 0 0,-1 1 0,2-1 0,0 1 0,-2 0 0,-1-1 0,-2 1 0,0-1 0,0 1 0,1 0 0,0-1 0,0 0 0,1 0 0,0-1 0,1 2 0,1-2 0,-1 1 0,0-1 0,-1-1 0,1 2 0,0-1 0,2 0 0,0-2 0,0 1 0,-1-1 0,0 1 0,-1 0 0,-1 0 0,2 0 0,-2 0 0,3 0 0,-1 1 0,0-3 0,-1 3 0,1-4 0,0 3 0,0-2 0,1-1 0,-2 2 0,1-1 0,-2 1 0,0 1 0,-1-1 0,0 2 0,1-2 0,-2 1 0,3-2 0,-2 0 0,3 0 0,-1-2 0,1 2 0,-2-1 0,1-1 0,-2 1 0,0 0 0,1 0 0,-2 2 0,1-2 0,-1 1 0,1 0 0,-1 0 0,1-1 0,-1-1 0,1 1 0,-1-1 0,0 0 0,0 0 0,-1-1 0,1 2 0,-1-1 0,0 1 0,0 0 0,-1 2 0,1-2 0,-1 2 0,0-1 0,1-1 0,-2 1 0,2-2 0,-2 2 0,1 0 0,-1 0 0,0 2 0,1-1 0,-1 1 0,1 0 0,0 0 0,-1-1 0,1 2 0,-1-2 0,0 1 0,1-1 0,-1 0 0,1 0 0,-1 0 0,0 0 0,0-1 0,0 2 0,0-1 0,0 1 0,0-1 0,1 0 0,-1 0 0,1-1 0,-1 0 0,1-1 0,-1 2 0,1 0 0,-1 1 0,0-2 0,0 1 0,0-2 0,0 1 0,0 1 0,0 1 0,0 1 0,0 0 0,-1-1 0,1 1 0,-1-2 0,1 2 0,-1-3 0,1 1 0,-2-2 0,1 2 0,0-1 0,0 2 0,-1 0 0,0 0 0,-1-1 0,-2-1 0,0-1 0,-1 0 0,3 3 0,0-1 0,1 1 0,-2 1 0,-1-2 0,2 1 0,0 2 0,1 1 0,-2-1 0,-2-1 0,-5-2 0,-1 0 0,1-2 0,2 3 0,3 0 0,1 0 0,0 2 0,2-2 0,1 3 0,0-2 0,-2 1 0,-1-1 0,0 1 0,1 0 0,-3 0 0,2-1 0,-4 0 0,0 1 0,1-2 0,-1 2 0,1-1 0,0 0 0,2 1 0,1-1 0,2 1 0,-1 0 0,1 1 0,0-1 0,0 0 0,0 0 0,-2 1 0,-1-2 0,1 1 0,0 0 0,3 0 0,-2 0 0,0-1 0,0 1 0,-1-1 0,1 0 0,-1 0 0,-2-2 0,1 1 0,-2 0 0,4 0 0,-1 1 0,2-1 0,0 2 0,-1-3 0,1 4 0,0-4 0,-2 3 0,0-1 0,-1-1 0,-1 1 0,2 1 0,-1-1 0,2 2 0,-1-1 0,2 1 0,-2-1 0,0 1 0,-1-1 0,-4 1 0,2-1 0,-3 1 0,1-2 0,-4 1 0,-2-2 0,-1 0 0,0 1 0,2-2 0,0 2 0,3 0 0,1 1 0,-1-3 0,-2 3 0,-1-4 0,-2 5 0,0-2 0,0 1 0,-4 1 0,6-2 0,-1 1 0,3 0 0,1 1 0,0-2 0,0 1 0,2 0 0,-1 1 0,1-1 0,1 1 0,2-2 0,-2 1 0,0 0 0,-3 0 0,1 1 0,0 0 0,1-1 0,3 1 0,-1-2 0,3 2 0,-1-2 0,-1 2 0,-2-1 0,1 0 0,-3 0 0,4-1 0,2 1 0,0 1 0,4-1 0,-3 1 0,0-1 0,-3 0 0,-4 1 0,1-4 0,-2 4 0,1-4 0,0 2 0,2 1 0,0-2 0,1 2 0,2-1 0,-1-1 0,1 1 0,-2 1 0,0-1 0,-1 0 0,0 0 0,-1-1 0,1 1 0,-2-1 0,3 1 0,1 0 0,0 1 0,0-2 0,-1-1 0,-1 1 0,1 0 0,-3 1 0,2 0 0,-2 0 0,0 1 0,2-1 0,-3 2 0,6-2 0,-1 0 0,2 0 0,-1 0 0,0 0 0,-5 1 0,0-2 0,-4 2 0,-1-3 0,1 1 0,-3 0 0,-1 0 0,4 1 0,-2 0 0,5-1 0,1 0 0,1 1 0,4 0 0,-1 2 0,2-2 0,1 2 0,-1-4 0,-2 3 0,-1-2 0,-3 2 0,-1 0 0,0 0 0,0 0 0,3-2 0,-1 2 0,2 0 0,-1 0 0,1 0 0,-1-1 0,0 2 0,-1-1 0,-3 1 0,0 0 0,-4 0 0,4 0 0,-2 0 0,2 0 0,0-1 0,1 1 0,4-2 0,3 2 0,1-1 0,-1 1 0,-2 0 0,-3 0 0,-3-1 0,0 1 0,0-1 0,1 1 0,2-1 0,-1 0 0,6-3 0,-1 2 0,3-1 0,-2 3 0,-3 0 0,-2-1 0,-1 0 0,-1 1 0,1-1 0,0 1 0,-1-2 0,1 1 0,-1-2 0,0 2 0,0-1 0,1 2 0,2 0 0,1-1 0,1 1 0,0-1 0,-1 1 0,2-1 0,-2 1 0,1-1 0,0 1 0,0 0 0,1 0 0,-1-1 0,0 0 0,-1 0 0,0 1 0,1 0 0,0 0 0,0 0 0,-2 0 0,0 0 0,-2 0 0,1 0 0,1 0 0,-1-1 0,4 0 0,-2 0 0,3 1 0,2-1 0,0 1 0,-1-1 0,-2 1 0,-2-2 0,0 2 0,-1-2 0,1 2 0,0-2 0,2 2 0,1-2 0,1 2 0,1-1 0,-1 1 0,0 0 0,-2-1 0,1 1 0,-2-1 0,0 1 0,0 0 0,1-1 0,3 0 0,-2 0 0,-1 0 0,-2 0 0,-2 1 0,0 0 0,1 0 0,3 0 0,1 0 0,2 0 0,-4 0 0,-1 0 0,-3 1 0,-1-1 0,5 1 0,0-1 0,3 1 0,0-1 0,0 1 0,1 0 0,0-1 0,1 2 0,0-1 0,1 1 0,-1 1 0,-1-1 0,-2 2 0,0 0 0,0 0 0,-1 0 0,3-1 0,0-1 0,0 0 0,2 0 0,-1-1 0,2 1 0,-1-1 0,2 0 0,-2 0 0,1-1 0,0 1 0,-1 0 0,2 1 0,-2 0 0,1 0 0,-1 0 0,1 0 0,0 0 0,0-2 0,0 2 0,0-6 0,0 4 0,0-3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0:59:29.8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24575,'0'3'0,"0"1"0,0-2 0,1 1 0,0 0 0,-1 0 0,0 0 0,1 3 0,0-4 0,0 3 0,0-3 0,-1 0 0,1-1 0,-1 1 0,2 0 0,-1 2 0,1 1 0,0 2 0,1-2 0,-1 3 0,1-3 0,-2 1 0,2-1 0,-3-2 0,2 2 0,-1-1 0,-1 1 0,2 1 0,-2-1 0,2-1 0,-1 1 0,1 0 0,-1-1 0,0-2 0,0 2 0,0 0 0,1 3 0,1-2 0,-2 1 0,2-3 0,-3 2 0,2-4 0,-2 2 0,1-2 0,0 3 0,0 0 0,1 1 0,0 0 0,-1-2 0,0 1 0,0-1 0,-1 1 0,2-2 0,-2 2 0,1 0 0,0-1 0,-1 1 0,1 0 0,-1-2 0,0 0 0,0 1 0,0-1 0,0 3 0,1-2 0,-1 2 0,1-2 0,0-1 0,-1 1 0,1 0 0,-1-1 0,0 1 0,1-1 0,0 0 0,1 0 0,-1 1 0,1 0 0,-1 1 0,2-1 0,-1 1 0,3-1 0,-3 0 0,3 1 0,-1-1 0,0 0 0,0 1 0,-1-3 0,-2 2 0,1-3 0,-1 4 0,1-2 0,0 3 0,0 0 0,1-1 0,-1 1 0,1-3 0,-2 1 0,-1-3 0,-1 1 0,1-1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0:59:29.8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24575,'1'2'0,"0"-1"0,1 5 0,1-5 0,0 3 0,-1-3 0,0 0 0,0 0 0,1 2 0,2-3 0,1 3 0,-1-3 0,0 2 0,-1-2 0,-1 2 0,2-2 0,-2 1 0,0-1 0,-1 0 0,1 1 0,-1-1 0,1 1 0,0 0 0,1-1 0,1 2 0,0-1 0,-1 0 0,0 0 0,-1-1 0,-1 0 0,1 0 0,-1 0 0,1 0 0,3 2 0,5-1 0,1 2 0,6-1 0,-6 0 0,1 0 0,-5 0 0,-1 0 0,-3 0 0,-1-2 0,5 2 0,3 1 0,5 1 0,-1 1 0,-1 0 0,-5-1 0,-1-2 0,-4-1 0,0-1 0,0 1 0,2 0 0,0 0 0,2 1 0,-2-1 0,0 0 0,-1 0 0,1-1 0,-2 1 0,-2-1 0,1 1 0,1 0 0,1-1 0,0 2 0,0-2 0,-1 1 0,0-1 0,-2 0 0,0 1 0,0-1 0,0 1 0,0-1 0,0 0 0,0 0 0,0 0 0,1 1 0,-1-1 0,1 1 0,-1-1 0,-1 1 0,1-1 0,-1 1 0,1-1 0,1 0 0,-2 1 0,2-1 0,-2 1 0,1-1 0,0 0 0,0 0 0,-1 1 0,1 0 0,-1 0 0,1 0 0,0-1 0,0 1 0,0 0 0,3-1 0,-3 0 0,3 0 0,-3 0 0,-1 0 0,0 0 0,-1 1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05:59.2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24575,'7'50'0,"-2"-11"0,-1-24 0,-3-9 0,3 4 0,-3-8 0,2 2 0,-2-1 0,3 1 0,-2 0 0,1 2 0,1-1 0,-1 2 0,1-4 0,-1 1 0,1-3 0,-2 2 0,1-3 0,-3 0 0,2 0 0,-3-1 0,3 2 0,-1 0 0,1 0 0,1-1 0,-1 1 0,1 0 0,-1 1 0,0-1 0,-1 0 0,2-1 0,-1 1 0,1 0 0,-1 1 0,2-1 0,-3 2 0,3-2 0,-4 1 0,2 0 0,-2 0 0,2 1 0,-1-1 0,-1 1 0,1-1 0,-1 1 0,1-2 0,-1 1 0,1 0 0,1 0 0,-2 0 0,1 1 0,0-2 0,0 0 0,2-1 0,-2 3 0,2-2 0,-3 4 0,1-1 0,0 2 0,0-1 0,1 1 0,-1 0 0,-1-1 0,1-1 0,0-2 0,1 0 0,-1-1 0,-1 2 0,1-1 0,-1 1 0,1-1 0,0 0 0,0 0 0,1-2 0,-2 2 0,2 0 0,0 0 0,0 0 0,1 0 0,0-1 0,-1 2 0,1-2 0,-2 1 0,0 0 0,-1 0 0,0 1 0,0-1 0,0 1 0,0-1 0,1-1 0,-1 2 0,2-3 0,-2 2 0,-1-2 0,1 1 0,-3-1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06:03.0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63 24575,'0'-2'0,"0"-1"0,0 1 0,0-1 0,-1 1 0,0-1 0,0 1 0,1-1 0,0 0 0,-1 0 0,1-1 0,-1 2 0,1-2 0,-2 1 0,2 1 0,-5 0 0,3 0 0,-5 1 0,4-1 0,-2 2 0,2-3 0,1 3 0,-1-2 0,1 0 0,-1 1 0,0 0 0,1 0 0,0-1 0,1 1 0,1-1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06:07.3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24575,'5'0'0,"-2"1"0,-1 1 0,-3-1 0,1 2 0,-2-1 0,2 2 0,0-2 0,0 0 0,0 1 0,0-1 0,0 2 0,0-1 0,0 0 0,0 1 0,2-1 0,-2 1 0,1-1 0,-1 1 0,0-1 0,0 0 0,1 2 0,-1-2 0,3-1 0,-3 0 0,1 0 0,0 0 0,-1 1 0,1-1 0,-1 1 0,0-1 0,0 0 0,1 1 0,-1-2 0,0 0 0,-1-1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06:17.2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24575,'5'0'0,"0"0"0,0 0 0,1 0 0,1 0 0,-1 0 0,2 0 0,-3 0 0,2 0 0,1 0 0,-2 0 0,1 0 0,-4 0 0,3 0 0,1 0 0,2 1 0,-2 0 0,-1 0 0,-2-1 0,2 0 0,2 1 0,1 0 0,3 2 0,1-1 0,-1 1 0,-3-2 0,-3 0 0,-4-1 0,6 3 0,4-1 0,4 1 0,1 1 0,-4-3 0,-3 2 0,-4-2 0,-1 0 0,-2-1 0,4 1 0,-3 0 0,4 1 0,0-1 0,0 2 0,-2-1 0,0 0 0,-2 0 0,-3-2 0,2 2 0,-3-2 0,3 2 0,-1-1 0,1 2 0,-1 0 0,2 2 0,1-1 0,0-3 0,-2 3 0,-1-3 0,3 2 0,0-1 0,4 2 0,-2-2 0,3 3 0,-4-2 0,2 0 0,-5 0 0,0-1 0,-1 0 0,1-1 0,2 0 0,2-1 0,2 2 0,1 2 0,1-1 0,-3 1 0,2-2 0,-6-2 0,1 1 0,0 0 0,-2 0 0,2 0 0,-2-1 0,1 0 0,-1 0 0,0 0 0,1 0 0,-2 0 0,1 0 0,-1 0 0,2 0 0,-1 0 0,0 1 0,1-1 0,0 1 0,2-1 0,0 0 0,1 0 0,-1 0 0,-4 1 0,1-1 0,-8 0 0,3-1 0,-5 1 0,4 0 0,-1 0 0,1 0 0,1 0 0,-1 0 0,0 0 0,1 0 0,-2 0 0,1 0 0,-2-1 0,2 1 0,-1-1 0,1 1 0,-4 0 0,1 0 0,-5-2 0,2 1 0,2-1 0,2 1 0,2 1 0,-2 0 0,-1 0 0,-1-1 0,-1 1 0,3-1 0,1-1 0,1 2 0,-1-1 0,1 0 0,-2 1 0,1-2 0,-1 2 0,0-1 0,2-1 0,0-1 0,1 0 0,-2 2 0,0 1 0,-1 0 0,-1-1 0,1-2 0,-4 1 0,2-1 0,1 3 0,1-3 0,2 2 0,0-1 0,1 1 0,-1 0 0,-2 1 0,2-1 0,-3 1 0,3 0 0,1-2 0,-2 2 0,2-1 0,-1 0 0,-1 1 0,2-4 0,-4 4 0,3-4 0,-2 4 0,2-3 0,0 3 0,0-1 0,-3 1 0,2 0 0,-1 0 0,2 0 0,0-1 0,0 1 0,-2-3 0,0 3 0,-1-2 0,3 1 0,0 0 0,0 1 0,-1-1 0,0 1 0,-1-2 0,1 2 0,0 0 0,2 0 0,-4 0 0,-2 0 0,-5 0 0,1-1 0,-1 1 0,4-1 0,0 0 0,3 0 0,0 0 0,-3 0 0,0 1 0,-4-3 0,1 3 0,4-1 0,0 1 0,5 0 0,1-1 0,-1 0 0,-5 0 0,2 1 0,-2 1 0,6 0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4T01:06:56.3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135 1 24575,'1'5'0,"0"-2"0,0 3 0,-1-2 0,-2 4 0,2-2 0,-1 1 0,1 0 0,-1-1 0,1 2 0,-2 0 0,1 0 0,1-1 0,-1 4 0,0-4 0,0 3 0,-1-1 0,2-1 0,-2 1 0,2-4 0,0 2 0,0 1 0,-1-3 0,1 2 0,-1-3 0,0 0 0,0 1 0,0 0 0,1 1 0,0 1 0,-1-1 0,1-1 0,-3 1 0,3 0 0,-1 3 0,0-1 0,0 0 0,-1 2 0,1 0 0,-1 0 0,0-2 0,2 0 0,-3-1 0,3 0 0,-2 0 0,1 0 0,0 0 0,1 0 0,-1 0 0,1-2 0,-2 1 0,1 0 0,1 2 0,-1-1 0,0 0 0,-1-2 0,1 1 0,-2 2 0,2 1 0,-1 0 0,1-1 0,0 0 0,1 1 0,-2-2 0,1 2 0,0-2 0,1-1 0,0 0 0,0-2 0,-1 3 0,1-1 0,-3 3 0,2 0 0,-1 1 0,0-1 0,2 1 0,-3 3 0,2-3 0,-1 3 0,0-3 0,1 1 0,-1-1 0,0 2 0,1-2 0,-1 0 0,1-2 0,-1 2 0,1-1 0,0 2 0,1-3 0,-3 1 0,3-4 0,-1 4 0,1-4 0,-1 2 0,0-1 0,0 1 0,0-2 0,1 3 0,-1-1 0,-1 3 0,2-2 0,-1 1 0,1-2 0,0 0 0,0-1 0,0-1 0,0 0 0,0-2 0,0 1 0,0 0 0,-1 2 0,0 3 0,0 1 0,1 1 0,0-2 0,0 0 0,0-3 0,0 0 0,0-1 0,0-1 0,0 2 0,0-1 0,0 4 0,0-1 0,0 1 0,0-3 0,0 0 0,-1-1 0,1 0 0,-1 0 0,1 0 0,0 0 0,0 0 0,0 0 0,1-1 0,-1-1 0,1 0 0,-1-1 0,-1 2 0,1 0 0,-2 1 0,2-1 0,0 0 0,0-1 0,0 1 0,-1-2 0,1 1 0,-1 0 0,1 0 0,0 3 0,0-2 0,0 1 0,0 0 0,0-3 0,0 3 0,-1-1 0,0 1 0,0 0 0,0 0 0,1 0 0,-1-1 0,-1 2 0,2-1 0,-1 2 0,1 1 0,0-3 0,0 0 0,0 1 0,0-2 0,0 4 0,0-3 0,-1-2 0,0 1 0,0 4 0,1-3 0,0 7 0,0-5 0,0 3 0,0-2 0,-1 0 0,1 0 0,-3 0 0,3-3 0,-1 2 0,1-1 0,0 1 0,0 1 0,0-1 0,0-1 0,-1 0 0,1 1 0,-2-2 0,2 0 0,0-2 0,0 0 0,0 0 0,0 0 0,-1 2 0,1-1 0,-1 1 0,1-1 0,-1 0 0,0-1 0,0 1 0,1-1 0,0 0 0,0 1 0,0-1 0,0 0 0,0 2 0,0-3 0,0 3 0,0-2 0,0 1 0,0-1 0,0 1 0,0 1 0,0-2 0,0 2 0,0-1 0,0 0 0,0 1 0,0-1 0,0 2 0,0 0 0,-1 0 0,1-1 0,-2 0 0,2 1 0,0 0 0,0-1 0,0 0 0,0 0 0,0-1 0,0 0 0,0-1 0,0 1 0,0 0 0,0 1 0,0 1 0,0 0 0,0-1 0,0 3 0,0-2 0,0 4 0,0-4 0,0 3 0,0-3 0,0 2 0,0-3 0,0 1 0,0-1 0,0 0 0,0 0 0,0-1 0,0-1 0,0 0 0,2-2 0,-2 1 0,1 0 0,-1 1 0,0 1 0,1 0 0,-1 1 0,4-1 0,-4-1 0,2 1 0,-1-1 0,0-1 0,0 2 0,-1-2 0,1 3 0,0-1 0,2 0 0,-2 3 0,1-3 0,0 3 0,0-2 0,0-1 0,-1 0 0,0-2 0,-1 3 0,2-1 0,1 2 0,-2-2 0,3 1 0,-2-1 0,1 1 0,2-1 0,-4 0 0,2-1 0,-3 1 0,1-2 0,0 1 0,2 0 0,-1 0 0,0 2 0,1-2 0,-1 1 0,2 1 0,1-3 0,0 3 0,1-3 0,-2 4 0,0-3 0,-2 0 0,2 1 0,0 1 0,0-1 0,-2 1 0,0-4 0,0 1 0,1 1 0,1 1 0,4-1 0,2-1 0,1 0 0,-1 2 0,0 0 0,-2 2 0,-1-3 0,0 1 0,0-1 0,-1 1 0,2-2 0,-3 0 0,-1-1 0,-1 0 0,1 0 0,0 2 0,-1 0 0,2 1 0,1 0 0,0-1 0,-1-1 0,-1 1 0,-1-1 0,1 2 0,1-1 0,1 2 0,1-1 0,-1 1 0,2 0 0,1 0 0,2 0 0,-1 0 0,-2 0 0,-2 0 0,1-1 0,-3 0 0,3 1 0,-2 0 0,3-2 0,-1 2 0,1-2 0,2 0 0,-4 2 0,2-2 0,-4-2 0,1 1 0,0 1 0,-2 0 0,2 0 0,-1 0 0,1-1 0,-1 0 0,1 0 0,-2 2 0,2-2 0,-2 4 0,3-3 0,-1-1 0,1 3 0,-3-2 0,3 1 0,-3 0 0,1-3 0,-2 2 0,3-3 0,-2 2 0,3 1 0,1-1 0,1 1 0,2-2 0,-1 1 0,0 0 0,-3-1 0,0 1 0,0 0 0,0-1 0,0 1 0,-1-1 0,0 0 0,1 0 0,0 2 0,3-2 0,-1 2 0,1 0 0,0 1 0,2 0 0,0-2 0,0 0 0,2 1 0,-1-1 0,1 1 0,-1 0 0,1 0 0,-2 1 0,-2-2 0,0 1 0,-5-1 0,5 0 0,-3-1 0,4 0 0,-3 0 0,2 1 0,-1 0 0,1-2 0,-3 2 0,-1 0 0,0-1 0,-1 0 0,2 0 0,2 0 0,3 1 0,-1-1 0,0 2 0,-4-2 0,0 1 0,-1-2 0,0 3 0,0-3 0,0 1 0,3 0 0,-2 1 0,4-1 0,-1 1 0,1-2 0,-1 3 0,1-3 0,-3 1 0,-1 0 0,-2-1 0,-1 3 0,2-3 0,-1 2 0,2-2 0,1 3 0,1-2 0,0 1 0,-1 0 0,-2 0 0,0-2 0,1 2 0,2 0 0,2-1 0,3 1 0,-2 0 0,-1-1 0,-1 1 0,-3 0 0,-1-1 0,0 0 0,-1 0 0,1 0 0,1 1 0,0-2 0,1 2 0,-1-1 0,-1 1 0,-1-2 0,0 1 0,0-1 0,1 0 0,-2 1 0,0 0 0,-1 0 0,0-1 0,2 0 0,0 1 0,-1-1 0,1 1 0,-3 0 0,6-1 0,-1 3 0,5-3 0,-1 2 0,-3 0 0,-1-1 0,-4 0 0,3-1 0,3 1 0,2-1 0,1 3 0,1-3 0,-5 1 0,0-1 0,-5 1 0,0-1 0,4 3 0,3-2 0,7 1 0,2 1 0,-2 0 0,-4-1 0,-5 0 0,2-1 0,0 1 0,5-2 0,2 4 0,-2-3 0,-2 2 0,-5-2 0,-2 0 0,-3-1 0,2 1 0,-1 0 0,1 0 0,0-1 0,2 1 0,-2-1 0,1 1 0,-2-1 0,-1 0 0,1 0 0,-1 0 0,2 0 0,0 0 0,2 0 0,-1 0 0,1-1 0,1 0 0,-1-1 0,1 1 0,-2 0 0,0 0 0,1 0 0,-1 1 0,3 0 0,-1-1 0,0 1 0,1-1 0,-2 1 0,0 0 0,1 0 0,2-2 0,-1 2 0,1-1 0,-3 0 0,0 1 0,0-2 0,-1 1 0,1 1 0,-2-2 0,1 1 0,-1 0 0,0 1 0,-1 0 0,1 0 0,0-1 0,2 1 0,-1-3 0,3 1 0,-1 0 0,1 0 0,-2 1 0,0 0 0,-1-1 0,1 0 0,-1 1 0,-1-1 0,1 1 0,-2-1 0,0 2 0,2-1 0,-1-2 0,3 2 0,-1-3 0,0 1 0,0 0 0,1 1 0,0-1 0,3 1 0,-4-1 0,2 0 0,-1 0 0,-2-1 0,3 1 0,-2-1 0,-1 2 0,1 0 0,-2-1 0,0 1 0,2-1 0,-3 1 0,3-1 0,-3-1 0,1 2 0,0-3 0,0 1 0,1-1 0,-3-1 0,3 1 0,-2 0 0,0 1 0,1-1 0,-1 1 0,0 0 0,0-1 0,-1 1 0,1-1 0,-2 1 0,0 1 0,-1 0 0,2 0 0,-1 1 0,1-2 0,-2 1 0,1-1 0,1 2 0,-1-2 0,1-1 0,1-3 0,1-3 0,-2-1 0,2-1 0,-2 0 0,1 0 0,1 0 0,-1 0 0,0 3 0,1 4 0,-3 0 0,0 3 0,0-2 0,-1 2 0,3-1 0,-3 0 0,2 0 0,-1-1 0,3-1 0,-2-1 0,1-1 0,-2 0 0,2-1 0,-2 2 0,1 2 0,-1-1 0,1 2 0,-2-2 0,2 3 0,0-1 0,-1 1 0,1-1 0,-1 2 0,0-2 0,0-1 0,0-1 0,2-1 0,-2 1 0,1 1 0,-1 1 0,0 2 0,-1-1 0,1 1 0,-1-2 0,2 0 0,-1-1 0,1 0 0,-1-2 0,2 2 0,-1-1 0,-1 2 0,1 0 0,-1 1 0,-1 0 0,1 0 0,-1-1 0,0 1 0,1 1 0,1 0 0,-1 0 0,1 0 0,-1 0 0,1-1 0,0 0 0,-1 1 0,2-2 0,1 0 0,-1-1 0,1-1 0,1-1 0,-2 0 0,0 0 0,1 2 0,-1-2 0,0 1 0,0 1 0,-1-1 0,1 2 0,-2 1 0,1-1 0,-2 1 0,3 1 0,-2 0 0,2 0 0,-2 0 0,0 0 0,0-1 0,1 2 0,-1-2 0,-1 3 0,0-2 0,-2 0 0,2 0 0,0-1 0,1 0 0,0 0 0,0-4 0,-1 2 0,1-3 0,-1 1 0,2-2 0,-1-1 0,1 0 0,-1 2 0,2 0 0,-1-1 0,0 3 0,0 0 0,-1 2 0,1 0 0,-1 0 0,-1 2 0,1-1 0,0-1 0,2 3 0,-1-2 0,-1 2 0,1 0 0,-1-2 0,-1 0 0,1 1 0,0-1 0,1 1 0,-1-1 0,1 0 0,0 1 0,0-2 0,-1 0 0,2 0 0,-2-1 0,3 1 0,-1-2 0,1-1 0,1-3 0,-1 0 0,1-1 0,-1 2 0,-1 3 0,0 0 0,-1 0 0,2 0 0,-3 2 0,2 0 0,-2 2 0,0-1 0,2 0 0,-1 1 0,-1-2 0,1 1 0,-1 1 0,-1-2 0,1 2 0,0 0 0,-1 0 0,3 0 0,-3-1 0,2 2 0,-8 2 0,-7-3 0,-4 3 0,4-3 0,6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C9883-3C4C-EA4E-9F95-518ACBD41BE1}" type="datetimeFigureOut">
              <a:rPr lang="en-US" smtClean="0"/>
              <a:t>6/28/21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E8948-4663-9F45-9E99-9723FF9E5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0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1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73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39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47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69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51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85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43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3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1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4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10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88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8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D54DB2-AF69-A647-93D3-00CA0600DF13}"/>
              </a:ext>
            </a:extLst>
          </p:cNvPr>
          <p:cNvSpPr/>
          <p:nvPr userDrawn="1"/>
        </p:nvSpPr>
        <p:spPr>
          <a:xfrm>
            <a:off x="-2" y="5635392"/>
            <a:ext cx="12192000" cy="934007"/>
          </a:xfrm>
          <a:prstGeom prst="rect">
            <a:avLst/>
          </a:prstGeom>
          <a:solidFill>
            <a:srgbClr val="CE0F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61138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E018003-0ED3-F549-9D51-A2D56A4AFD73}"/>
              </a:ext>
            </a:extLst>
          </p:cNvPr>
          <p:cNvSpPr txBox="1">
            <a:spLocks/>
          </p:cNvSpPr>
          <p:nvPr userDrawn="1"/>
        </p:nvSpPr>
        <p:spPr>
          <a:xfrm>
            <a:off x="0" y="5635391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61178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7C012-435F-5946-9707-89E899B2B412}"/>
              </a:ext>
            </a:extLst>
          </p:cNvPr>
          <p:cNvSpPr txBox="1"/>
          <p:nvPr userDrawn="1"/>
        </p:nvSpPr>
        <p:spPr>
          <a:xfrm>
            <a:off x="2481943" y="6483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29A16B5-C609-1C40-A8DD-FC419D1B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CBA03-07C2-0D43-A60D-AF13CB4D4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2214" y="1977158"/>
            <a:ext cx="5167571" cy="29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8A34BE12-C449-5242-AF55-CB887E18AF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  <a:ln w="63500" cmpd="thickThin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09600" y="6311744"/>
            <a:ext cx="1097280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9781" r="40811" b="61128"/>
          <a:stretch/>
        </p:blipFill>
        <p:spPr>
          <a:xfrm>
            <a:off x="686789" y="6460460"/>
            <a:ext cx="289108" cy="231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EDDAC-2F7C-1B4A-B377-208C6728CB3E}"/>
              </a:ext>
            </a:extLst>
          </p:cNvPr>
          <p:cNvSpPr txBox="1"/>
          <p:nvPr userDrawn="1"/>
        </p:nvSpPr>
        <p:spPr>
          <a:xfrm>
            <a:off x="975897" y="6333394"/>
            <a:ext cx="40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0" dirty="0">
                <a:solidFill>
                  <a:srgbClr val="E21835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</a:t>
            </a:r>
            <a:r>
              <a:rPr lang="en-US" sz="2400" spc="0" dirty="0"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30269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1.png"/><Relationship Id="rId26" Type="http://schemas.openxmlformats.org/officeDocument/2006/relationships/customXml" Target="../ink/ink13.xml"/><Relationship Id="rId21" Type="http://schemas.openxmlformats.org/officeDocument/2006/relationships/customXml" Target="../ink/ink10.xml"/><Relationship Id="rId34" Type="http://schemas.openxmlformats.org/officeDocument/2006/relationships/customXml" Target="../ink/ink17.xml"/><Relationship Id="rId7" Type="http://schemas.openxmlformats.org/officeDocument/2006/relationships/customXml" Target="../ink/ink3.xml"/><Relationship Id="rId12" Type="http://schemas.openxmlformats.org/officeDocument/2006/relationships/image" Target="../media/image8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24" Type="http://schemas.openxmlformats.org/officeDocument/2006/relationships/image" Target="../media/image14.png"/><Relationship Id="rId32" Type="http://schemas.openxmlformats.org/officeDocument/2006/relationships/customXml" Target="../ink/ink16.xml"/><Relationship Id="rId37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image" Target="../media/image7.png"/><Relationship Id="rId19" Type="http://schemas.openxmlformats.org/officeDocument/2006/relationships/customXml" Target="../ink/ink9.xml"/><Relationship Id="rId31" Type="http://schemas.openxmlformats.org/officeDocument/2006/relationships/image" Target="../media/image17.png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5.png"/><Relationship Id="rId30" Type="http://schemas.openxmlformats.org/officeDocument/2006/relationships/customXml" Target="../ink/ink15.xml"/><Relationship Id="rId35" Type="http://schemas.openxmlformats.org/officeDocument/2006/relationships/image" Target="../media/image19.png"/><Relationship Id="rId8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AE3833-D4AB-A244-957F-AA3F70A797C7}"/>
              </a:ext>
            </a:extLst>
          </p:cNvPr>
          <p:cNvSpPr txBox="1"/>
          <p:nvPr/>
        </p:nvSpPr>
        <p:spPr>
          <a:xfrm>
            <a:off x="0" y="2311183"/>
            <a:ext cx="12192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Cornea Office Procedures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D9B08D-25E8-C447-B18F-8035DE3F15FB}"/>
              </a:ext>
            </a:extLst>
          </p:cNvPr>
          <p:cNvSpPr txBox="1">
            <a:spLocks/>
          </p:cNvSpPr>
          <p:nvPr/>
        </p:nvSpPr>
        <p:spPr>
          <a:xfrm>
            <a:off x="6096000" y="5635390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Christopher J. Rapuano, MD</a:t>
            </a:r>
          </a:p>
        </p:txBody>
      </p:sp>
    </p:spTree>
    <p:extLst>
      <p:ext uri="{BB962C8B-B14F-4D97-AF65-F5344CB8AC3E}">
        <p14:creationId xmlns:p14="http://schemas.microsoft.com/office/powerpoint/2010/main" val="107065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Corneal Gluing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for divots, not bulging lesions</a:t>
            </a:r>
          </a:p>
          <a:p>
            <a:r>
              <a:rPr lang="en-US" dirty="0"/>
              <a:t>Best for lesions not near the limbus, as glue doesn’t stick well to conjunctiva</a:t>
            </a:r>
          </a:p>
          <a:p>
            <a:r>
              <a:rPr lang="en-US" dirty="0"/>
              <a:t>Can be used for very thin or frankly perforated ulcers</a:t>
            </a:r>
          </a:p>
          <a:p>
            <a:r>
              <a:rPr lang="en-US" dirty="0"/>
              <a:t>Best for small (1-2 mm) perforations</a:t>
            </a:r>
          </a:p>
          <a:p>
            <a:r>
              <a:rPr lang="en-US" dirty="0"/>
              <a:t>Usually done under a microscope, but can be done at the slit lamp</a:t>
            </a:r>
          </a:p>
          <a:p>
            <a:r>
              <a:rPr lang="en-US" dirty="0"/>
              <a:t>Most liquid polymerizes (solidifies) glue, but NOT silicone 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76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Corneal Gluing –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sure you have everything before starting the procedure</a:t>
            </a:r>
          </a:p>
          <a:p>
            <a:pPr lvl="1"/>
            <a:r>
              <a:rPr lang="en-US" dirty="0"/>
              <a:t>Numbing drops, antibiotic drops, and eyelid speculum</a:t>
            </a:r>
          </a:p>
          <a:p>
            <a:pPr lvl="1"/>
            <a:r>
              <a:rPr lang="en-US" dirty="0"/>
              <a:t>Cyanoacrylate tissue glue</a:t>
            </a:r>
          </a:p>
          <a:p>
            <a:pPr lvl="1"/>
            <a:r>
              <a:rPr lang="en-US" dirty="0"/>
              <a:t>Some type of applicator (e.g. micropipette)</a:t>
            </a:r>
          </a:p>
          <a:p>
            <a:pPr lvl="1"/>
            <a:r>
              <a:rPr lang="en-US" dirty="0"/>
              <a:t>#15 blade</a:t>
            </a:r>
          </a:p>
          <a:p>
            <a:pPr lvl="1"/>
            <a:r>
              <a:rPr lang="en-US" dirty="0" err="1"/>
              <a:t>Weckcell</a:t>
            </a:r>
            <a:r>
              <a:rPr lang="en-US" dirty="0"/>
              <a:t> sponges</a:t>
            </a:r>
          </a:p>
          <a:p>
            <a:pPr lvl="1"/>
            <a:r>
              <a:rPr lang="en-US" dirty="0"/>
              <a:t>BSCL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6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Corneal Gluing –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163300" cy="4588882"/>
          </a:xfrm>
        </p:spPr>
        <p:txBody>
          <a:bodyPr/>
          <a:lstStyle/>
          <a:p>
            <a:r>
              <a:rPr lang="en-US" dirty="0"/>
              <a:t>Carefully place the eyelid speculum</a:t>
            </a:r>
          </a:p>
          <a:p>
            <a:r>
              <a:rPr lang="en-US" dirty="0"/>
              <a:t>Remove epithelium/mucus from where you want glue to adhere</a:t>
            </a:r>
          </a:p>
          <a:p>
            <a:r>
              <a:rPr lang="en-US" dirty="0"/>
              <a:t>Dry area to be glued</a:t>
            </a:r>
          </a:p>
          <a:p>
            <a:r>
              <a:rPr lang="en-US" dirty="0"/>
              <a:t>Place a small amount of glue, just enough to cover the perforation or fill the bottom of the divot</a:t>
            </a:r>
          </a:p>
          <a:p>
            <a:r>
              <a:rPr lang="en-US" dirty="0"/>
              <a:t>“Less is better”</a:t>
            </a:r>
          </a:p>
          <a:p>
            <a:r>
              <a:rPr lang="en-US" dirty="0"/>
              <a:t>Resist temptation to add more glue unless still leaking</a:t>
            </a:r>
          </a:p>
          <a:p>
            <a:r>
              <a:rPr lang="en-US" dirty="0"/>
              <a:t>Allow glue to polymerize on its 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3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Corneal Gluing –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TOUCH glue with the </a:t>
            </a:r>
            <a:r>
              <a:rPr lang="en-US" dirty="0" err="1"/>
              <a:t>Weckcell</a:t>
            </a:r>
            <a:r>
              <a:rPr lang="en-US" dirty="0"/>
              <a:t> sponge</a:t>
            </a:r>
          </a:p>
          <a:p>
            <a:r>
              <a:rPr lang="en-US" dirty="0"/>
              <a:t>Once polymerized, you can place a drop of anesthetic on the glue to be 100% certain</a:t>
            </a:r>
          </a:p>
          <a:p>
            <a:r>
              <a:rPr lang="en-US" dirty="0"/>
              <a:t>Place a BSCL</a:t>
            </a:r>
          </a:p>
          <a:p>
            <a:r>
              <a:rPr lang="en-US" dirty="0"/>
              <a:t>Check at slit lamp</a:t>
            </a:r>
          </a:p>
          <a:p>
            <a:r>
              <a:rPr lang="en-US" dirty="0"/>
              <a:t>If AC was shallow, check at slit lamp in ~30 minutes to make sure it is reforming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Magrann,M Descemetocele glue R 9-2015" descr="Magrann,M Descemetocele glue R 9-2015">
            <a:hlinkClick r:id="" action="ppaction://media"/>
            <a:extLst>
              <a:ext uri="{FF2B5EF4-FFF2-40B4-BE49-F238E27FC236}">
                <a16:creationId xmlns:a16="http://schemas.microsoft.com/office/drawing/2014/main" id="{B9E09AF8-1AAC-7740-A994-2D8DA6F20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648" y="64650"/>
            <a:ext cx="10969752" cy="61722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887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Epithelium-Off Corneal Crosslinking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Epithelial debridement with a Tooke knife</a:t>
            </a:r>
          </a:p>
          <a:p>
            <a:r>
              <a:rPr lang="en-US" dirty="0"/>
              <a:t>Place riboflavin drops every 2 minutes for 30 minutes</a:t>
            </a:r>
          </a:p>
          <a:p>
            <a:r>
              <a:rPr lang="en-US" dirty="0"/>
              <a:t>Check penetration of riboflavin into cornea and AC</a:t>
            </a:r>
          </a:p>
          <a:p>
            <a:r>
              <a:rPr lang="en-US" dirty="0"/>
              <a:t>Check corneal thickness</a:t>
            </a:r>
          </a:p>
          <a:p>
            <a:r>
              <a:rPr lang="en-US" dirty="0"/>
              <a:t>If less than 400 microns, place hypotonic riboflavin drops every 5-10 seconds until thickness reaches 400 microns (~4-20 minutes)</a:t>
            </a:r>
          </a:p>
          <a:p>
            <a:r>
              <a:rPr lang="en-US" dirty="0"/>
              <a:t>Apply UV-A light for 30 minutes</a:t>
            </a:r>
          </a:p>
          <a:p>
            <a:r>
              <a:rPr lang="en-US" dirty="0"/>
              <a:t>Place a BSCL and antibiotic drops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78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EDTA Chelation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Place numbing drops, antibiotic drops, and eyelid speculum</a:t>
            </a:r>
          </a:p>
          <a:p>
            <a:r>
              <a:rPr lang="en-US" dirty="0"/>
              <a:t>Perform epithelial debridement over ENTIRE area of band K</a:t>
            </a:r>
          </a:p>
          <a:p>
            <a:r>
              <a:rPr lang="en-US" dirty="0"/>
              <a:t>Place 3% EDTA to dissolve calcium for 5-60 minutes</a:t>
            </a:r>
          </a:p>
          <a:p>
            <a:pPr lvl="1"/>
            <a:r>
              <a:rPr lang="en-US" dirty="0"/>
              <a:t>Can use a corneal sponge, shaved </a:t>
            </a:r>
            <a:r>
              <a:rPr lang="en-US" dirty="0" err="1"/>
              <a:t>Weckcell</a:t>
            </a:r>
            <a:r>
              <a:rPr lang="en-US" dirty="0"/>
              <a:t>, or plastic well</a:t>
            </a:r>
          </a:p>
          <a:p>
            <a:r>
              <a:rPr lang="en-US" dirty="0"/>
              <a:t>When dissolved, rinse EDTA </a:t>
            </a:r>
          </a:p>
          <a:p>
            <a:r>
              <a:rPr lang="en-US" dirty="0"/>
              <a:t>Place a BSCL and antibiotic drops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10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AMT Placement in the Office – </a:t>
            </a:r>
            <a:r>
              <a:rPr lang="en-US" dirty="0" err="1"/>
              <a:t>ProKera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ProKera</a:t>
            </a:r>
            <a:endParaRPr lang="en-US" dirty="0"/>
          </a:p>
          <a:p>
            <a:pPr lvl="1"/>
            <a:r>
              <a:rPr lang="en-US" dirty="0"/>
              <a:t>While still in its plastic container, rinse off glycerin solution</a:t>
            </a:r>
          </a:p>
          <a:p>
            <a:pPr lvl="1"/>
            <a:r>
              <a:rPr lang="en-US" dirty="0"/>
              <a:t>Carefully place </a:t>
            </a:r>
            <a:r>
              <a:rPr lang="en-US" dirty="0" err="1"/>
              <a:t>ProKera</a:t>
            </a:r>
            <a:r>
              <a:rPr lang="en-US" dirty="0"/>
              <a:t> in the eye (it is VERY slippery; do not drop it)</a:t>
            </a:r>
          </a:p>
          <a:p>
            <a:pPr lvl="2"/>
            <a:r>
              <a:rPr lang="en-US" dirty="0"/>
              <a:t>Usually easiest to place under upper eyelid first</a:t>
            </a:r>
          </a:p>
          <a:p>
            <a:pPr lvl="1"/>
            <a:r>
              <a:rPr lang="en-US" dirty="0"/>
              <a:t>Check at slit lamp to make sure in good position</a:t>
            </a:r>
          </a:p>
          <a:p>
            <a:pPr lvl="1"/>
            <a:r>
              <a:rPr lang="en-US" dirty="0"/>
              <a:t>Place a temporary Tegaderm tarsorrhaphy</a:t>
            </a:r>
          </a:p>
          <a:p>
            <a:pPr lvl="1"/>
            <a:r>
              <a:rPr lang="en-US" dirty="0"/>
              <a:t>Put sticker on slit lamp drawing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7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AMT Placement in the Office – Under a BSCL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Dried AM under a BSCL</a:t>
            </a:r>
          </a:p>
          <a:p>
            <a:pPr lvl="1"/>
            <a:r>
              <a:rPr lang="en-US" dirty="0"/>
              <a:t>Place eyelid speculum</a:t>
            </a:r>
          </a:p>
          <a:p>
            <a:pPr lvl="1"/>
            <a:r>
              <a:rPr lang="en-US" dirty="0"/>
              <a:t>Open BSCL </a:t>
            </a:r>
          </a:p>
          <a:p>
            <a:pPr lvl="1"/>
            <a:r>
              <a:rPr lang="en-US" dirty="0"/>
              <a:t>Carefully remove AM “wafer” from its package with forceps</a:t>
            </a:r>
          </a:p>
          <a:p>
            <a:pPr lvl="1"/>
            <a:r>
              <a:rPr lang="en-US" dirty="0"/>
              <a:t>Place AM on dry corneal surface with forceps</a:t>
            </a:r>
          </a:p>
          <a:p>
            <a:pPr lvl="2"/>
            <a:r>
              <a:rPr lang="en-US" dirty="0"/>
              <a:t>Needs to be fairly quickly as the heat &amp; moisture of the cornea will curl the AM, making placement difficult</a:t>
            </a:r>
          </a:p>
          <a:p>
            <a:pPr lvl="1"/>
            <a:r>
              <a:rPr lang="en-US" dirty="0"/>
              <a:t>Quickly place the BSCL over the AM and carefully remove BSCL</a:t>
            </a:r>
          </a:p>
          <a:p>
            <a:pPr lvl="1"/>
            <a:r>
              <a:rPr lang="en-US" dirty="0"/>
              <a:t>Put AM and BSCL stickers on slit lamp drawing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3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Punctal</a:t>
            </a:r>
            <a:r>
              <a:rPr lang="en-US" dirty="0"/>
              <a:t> Plugs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slit lamp, estimate size of punctum and select size of plug</a:t>
            </a:r>
          </a:p>
          <a:p>
            <a:pPr lvl="1"/>
            <a:r>
              <a:rPr lang="en-US" dirty="0"/>
              <a:t>The bigger the plug that you can get into the punctum, the longer that it is likely to stay in</a:t>
            </a:r>
          </a:p>
          <a:p>
            <a:pPr lvl="1"/>
            <a:r>
              <a:rPr lang="en-US" dirty="0"/>
              <a:t>Err on the side of attempting to place a larger plug</a:t>
            </a:r>
          </a:p>
          <a:p>
            <a:r>
              <a:rPr lang="en-US" dirty="0"/>
              <a:t>Dilate the punctum fairly aggressively</a:t>
            </a:r>
          </a:p>
          <a:p>
            <a:r>
              <a:rPr lang="en-US" dirty="0"/>
              <a:t>Quickly place the punctal plug</a:t>
            </a:r>
          </a:p>
          <a:p>
            <a:r>
              <a:rPr lang="en-US" dirty="0"/>
              <a:t>Put the punctal plug sticker on the slit lamp drawing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Office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Office procedures are “real” surgeries</a:t>
            </a:r>
          </a:p>
          <a:p>
            <a:r>
              <a:rPr lang="en-US" dirty="0"/>
              <a:t>All require informing patient of what you’re doing and why</a:t>
            </a:r>
          </a:p>
          <a:p>
            <a:r>
              <a:rPr lang="en-US" dirty="0"/>
              <a:t>Most /all require written informed consent</a:t>
            </a:r>
          </a:p>
          <a:p>
            <a:r>
              <a:rPr lang="en-US" dirty="0"/>
              <a:t>Most require topical anesthesia</a:t>
            </a:r>
          </a:p>
          <a:p>
            <a:r>
              <a:rPr lang="en-US" dirty="0"/>
              <a:t>Most require post-op topical antibiotics</a:t>
            </a:r>
          </a:p>
          <a:p>
            <a:r>
              <a:rPr lang="en-US" dirty="0"/>
              <a:t>Most require frequent follow-up until epithelium has healed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1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9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Suture Removal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1323320" cy="4588882"/>
              </a:xfrm>
            </p:spPr>
            <p:txBody>
              <a:bodyPr/>
              <a:lstStyle/>
              <a:p>
                <a:r>
                  <a:rPr lang="en-US" dirty="0"/>
                  <a:t>Place numbing and antibiotic drops</a:t>
                </a:r>
              </a:p>
              <a:p>
                <a:r>
                  <a:rPr lang="en-US" dirty="0"/>
                  <a:t>Using a Tb needle, cut the suture ~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of the way from the knot</a:t>
                </a:r>
              </a:p>
              <a:p>
                <a:r>
                  <a:rPr lang="en-US" dirty="0"/>
                  <a:t>Using the Tb needle, lift both sides of the suture</a:t>
                </a:r>
              </a:p>
              <a:p>
                <a:r>
                  <a:rPr lang="en-US" dirty="0"/>
                  <a:t>Using jeweler’s forceps, grab the suture end near the knot and pull</a:t>
                </a:r>
              </a:p>
              <a:p>
                <a:pPr lvl="1"/>
                <a:r>
                  <a:rPr lang="en-US" dirty="0"/>
                  <a:t>If the suture breaks, grab the other end and pull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1323320" cy="4588882"/>
              </a:xfrm>
              <a:blipFill>
                <a:blip r:embed="rId3"/>
                <a:stretch>
                  <a:fillRect l="-1345" t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62642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2</a:t>
            </a:fld>
            <a:endParaRPr lang="en-US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8CA6D90F-3C7B-2148-9D4A-23FE2BD2B978}"/>
              </a:ext>
            </a:extLst>
          </p:cNvPr>
          <p:cNvSpPr/>
          <p:nvPr/>
        </p:nvSpPr>
        <p:spPr>
          <a:xfrm>
            <a:off x="-811542" y="5423540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D0DF96ED-F0D4-654B-9B0E-F2B1A25C693A}"/>
              </a:ext>
            </a:extLst>
          </p:cNvPr>
          <p:cNvSpPr/>
          <p:nvPr/>
        </p:nvSpPr>
        <p:spPr>
          <a:xfrm>
            <a:off x="-830592" y="5724530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47B6EA2-E3EC-EC4E-B61D-637741EFF7EC}"/>
                  </a:ext>
                </a:extLst>
              </p14:cNvPr>
              <p14:cNvContentPartPr/>
              <p14:nvPr/>
            </p14:nvContentPartPr>
            <p14:xfrm>
              <a:off x="954258" y="5396800"/>
              <a:ext cx="909720" cy="32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47B6EA2-E3EC-EC4E-B61D-637741EFF7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9938" y="5392480"/>
                <a:ext cx="918360" cy="336600"/>
              </a:xfrm>
              <a:prstGeom prst="rect">
                <a:avLst/>
              </a:prstGeom>
            </p:spPr>
          </p:pic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5AFC1A5-B661-444C-819B-BD94A138C930}"/>
              </a:ext>
            </a:extLst>
          </p:cNvPr>
          <p:cNvCxnSpPr/>
          <p:nvPr/>
        </p:nvCxnSpPr>
        <p:spPr>
          <a:xfrm>
            <a:off x="1409118" y="5437840"/>
            <a:ext cx="0" cy="336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EF7F854-472B-4F40-920A-F8C57228D695}"/>
              </a:ext>
            </a:extLst>
          </p:cNvPr>
          <p:cNvSpPr txBox="1"/>
          <p:nvPr/>
        </p:nvSpPr>
        <p:spPr>
          <a:xfrm>
            <a:off x="3567613" y="4588000"/>
            <a:ext cx="98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here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A92305A-1E57-AA4E-8FF3-BBFC280050E9}"/>
                  </a:ext>
                </a:extLst>
              </p14:cNvPr>
              <p14:cNvContentPartPr/>
              <p14:nvPr/>
            </p14:nvContentPartPr>
            <p14:xfrm>
              <a:off x="3313596" y="5404422"/>
              <a:ext cx="909720" cy="3279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A92305A-1E57-AA4E-8FF3-BBFC280050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9276" y="5400102"/>
                <a:ext cx="91836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1BCFCC5-55CD-DF44-8DD4-D26D35A99973}"/>
                  </a:ext>
                </a:extLst>
              </p14:cNvPr>
              <p14:cNvContentPartPr/>
              <p14:nvPr/>
            </p14:nvContentPartPr>
            <p14:xfrm>
              <a:off x="4123596" y="5643574"/>
              <a:ext cx="46440" cy="124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1BCFCC5-55CD-DF44-8DD4-D26D35A999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19309" y="5639254"/>
                <a:ext cx="55014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D8D3076-A80A-334D-B155-1995531ED5BF}"/>
                  </a:ext>
                </a:extLst>
              </p14:cNvPr>
              <p14:cNvContentPartPr/>
              <p14:nvPr/>
            </p14:nvContentPartPr>
            <p14:xfrm>
              <a:off x="4062396" y="5691094"/>
              <a:ext cx="160920" cy="39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D8D3076-A80A-334D-B155-1995531ED5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58076" y="5686774"/>
                <a:ext cx="169560" cy="48240"/>
              </a:xfrm>
              <a:prstGeom prst="rect">
                <a:avLst/>
              </a:prstGeom>
            </p:spPr>
          </p:pic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874B20-0C1E-8A45-B7A3-5A20137B0170}"/>
              </a:ext>
            </a:extLst>
          </p:cNvPr>
          <p:cNvCxnSpPr/>
          <p:nvPr/>
        </p:nvCxnSpPr>
        <p:spPr>
          <a:xfrm>
            <a:off x="3768456" y="5431174"/>
            <a:ext cx="0" cy="336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F16A688-AF10-FF4A-A381-90029F985A4D}"/>
              </a:ext>
            </a:extLst>
          </p:cNvPr>
          <p:cNvCxnSpPr>
            <a:cxnSpLocks/>
          </p:cNvCxnSpPr>
          <p:nvPr/>
        </p:nvCxnSpPr>
        <p:spPr>
          <a:xfrm flipH="1">
            <a:off x="4005246" y="5084464"/>
            <a:ext cx="61200" cy="346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Arc 58">
            <a:extLst>
              <a:ext uri="{FF2B5EF4-FFF2-40B4-BE49-F238E27FC236}">
                <a16:creationId xmlns:a16="http://schemas.microsoft.com/office/drawing/2014/main" id="{79C6D79C-0162-C24D-8DDB-D93AB76A6DD8}"/>
              </a:ext>
            </a:extLst>
          </p:cNvPr>
          <p:cNvSpPr/>
          <p:nvPr/>
        </p:nvSpPr>
        <p:spPr>
          <a:xfrm>
            <a:off x="1469694" y="5433059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7127907C-68CE-5949-909C-376BE96B4219}"/>
              </a:ext>
            </a:extLst>
          </p:cNvPr>
          <p:cNvSpPr/>
          <p:nvPr/>
        </p:nvSpPr>
        <p:spPr>
          <a:xfrm>
            <a:off x="1450644" y="5734049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E748FD34-1284-BA48-8BBD-6CBA56767A0E}"/>
              </a:ext>
            </a:extLst>
          </p:cNvPr>
          <p:cNvSpPr/>
          <p:nvPr/>
        </p:nvSpPr>
        <p:spPr>
          <a:xfrm>
            <a:off x="3827126" y="5418774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7EC79973-2009-5049-81FD-CB0F0C718F7C}"/>
              </a:ext>
            </a:extLst>
          </p:cNvPr>
          <p:cNvSpPr/>
          <p:nvPr/>
        </p:nvSpPr>
        <p:spPr>
          <a:xfrm>
            <a:off x="3808076" y="5719764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C8058D3F-DD65-7343-8EAC-C0F1E7F377DB}"/>
              </a:ext>
            </a:extLst>
          </p:cNvPr>
          <p:cNvSpPr/>
          <p:nvPr/>
        </p:nvSpPr>
        <p:spPr>
          <a:xfrm>
            <a:off x="6155996" y="5418770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02362649-67AA-674B-9BBE-91D26BBD82F4}"/>
              </a:ext>
            </a:extLst>
          </p:cNvPr>
          <p:cNvSpPr/>
          <p:nvPr/>
        </p:nvSpPr>
        <p:spPr>
          <a:xfrm>
            <a:off x="6136946" y="5719760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5995F6BB-01BD-B149-9663-B30A1B5E4CFE}"/>
              </a:ext>
            </a:extLst>
          </p:cNvPr>
          <p:cNvSpPr/>
          <p:nvPr/>
        </p:nvSpPr>
        <p:spPr>
          <a:xfrm>
            <a:off x="8399132" y="5433063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C3A675BE-CB16-A94A-9312-0B7AE2FF54A8}"/>
              </a:ext>
            </a:extLst>
          </p:cNvPr>
          <p:cNvSpPr/>
          <p:nvPr/>
        </p:nvSpPr>
        <p:spPr>
          <a:xfrm>
            <a:off x="8380082" y="5734053"/>
            <a:ext cx="3063240" cy="851272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C2A11FF-6FDA-DF4A-BA72-D38C190860F2}"/>
                  </a:ext>
                </a:extLst>
              </p14:cNvPr>
              <p14:cNvContentPartPr/>
              <p14:nvPr/>
            </p14:nvContentPartPr>
            <p14:xfrm>
              <a:off x="1763380" y="5658466"/>
              <a:ext cx="56160" cy="1148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C2A11FF-6FDA-DF4A-BA72-D38C190860F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59060" y="5654146"/>
                <a:ext cx="6480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F3034C36-243C-664E-9F78-DA9365B51646}"/>
                  </a:ext>
                </a:extLst>
              </p14:cNvPr>
              <p14:cNvContentPartPr/>
              <p14:nvPr/>
            </p14:nvContentPartPr>
            <p14:xfrm>
              <a:off x="1747900" y="5655226"/>
              <a:ext cx="18360" cy="230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F3034C36-243C-664E-9F78-DA9365B5164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43580" y="5650906"/>
                <a:ext cx="270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CFCC912-4B7B-4542-90DD-BAEEF07F2C70}"/>
                  </a:ext>
                </a:extLst>
              </p14:cNvPr>
              <p14:cNvContentPartPr/>
              <p14:nvPr/>
            </p14:nvContentPartPr>
            <p14:xfrm>
              <a:off x="1746460" y="5627506"/>
              <a:ext cx="6840" cy="324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CFCC912-4B7B-4542-90DD-BAEEF07F2C7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42140" y="5623186"/>
                <a:ext cx="1548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9D3607B-B396-1947-AA16-50EB00B265BA}"/>
                  </a:ext>
                </a:extLst>
              </p14:cNvPr>
              <p14:cNvContentPartPr/>
              <p14:nvPr/>
            </p14:nvContentPartPr>
            <p14:xfrm>
              <a:off x="1695340" y="5681506"/>
              <a:ext cx="209880" cy="45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9D3607B-B396-1947-AA16-50EB00B265B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91027" y="5677186"/>
                <a:ext cx="218505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D899CAC-A2D0-6946-9647-8ED3FF0B31A7}"/>
                  </a:ext>
                </a:extLst>
              </p14:cNvPr>
              <p14:cNvContentPartPr/>
              <p14:nvPr/>
            </p14:nvContentPartPr>
            <p14:xfrm>
              <a:off x="5758300" y="4936666"/>
              <a:ext cx="830520" cy="8053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D899CAC-A2D0-6946-9647-8ED3FF0B31A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53980" y="4932344"/>
                <a:ext cx="839160" cy="8139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07EDE53-DACC-504C-A471-4F35FFB51D84}"/>
                  </a:ext>
                </a:extLst>
              </p14:cNvPr>
              <p14:cNvContentPartPr/>
              <p14:nvPr/>
            </p14:nvContentPartPr>
            <p14:xfrm>
              <a:off x="6396940" y="5637586"/>
              <a:ext cx="126720" cy="1497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07EDE53-DACC-504C-A471-4F35FFB51D8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92620" y="5633266"/>
                <a:ext cx="13536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C9DF465-8F73-AF4B-B0E6-310236B8D587}"/>
                  </a:ext>
                </a:extLst>
              </p14:cNvPr>
              <p14:cNvContentPartPr/>
              <p14:nvPr/>
            </p14:nvContentPartPr>
            <p14:xfrm>
              <a:off x="6364180" y="5697346"/>
              <a:ext cx="210960" cy="316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C9DF465-8F73-AF4B-B0E6-310236B8D58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59860" y="5693026"/>
                <a:ext cx="219600" cy="40320"/>
              </a:xfrm>
              <a:prstGeom prst="rect">
                <a:avLst/>
              </a:prstGeom>
            </p:spPr>
          </p:pic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5A302D1-C31B-C543-BCA7-2DD12CADC7D3}"/>
              </a:ext>
            </a:extLst>
          </p:cNvPr>
          <p:cNvCxnSpPr/>
          <p:nvPr/>
        </p:nvCxnSpPr>
        <p:spPr>
          <a:xfrm>
            <a:off x="6164012" y="5454982"/>
            <a:ext cx="0" cy="336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6B0519D-53E0-2C44-B3EB-85DC9E08C10E}"/>
              </a:ext>
            </a:extLst>
          </p:cNvPr>
          <p:cNvCxnSpPr/>
          <p:nvPr/>
        </p:nvCxnSpPr>
        <p:spPr>
          <a:xfrm>
            <a:off x="8502412" y="5464503"/>
            <a:ext cx="0" cy="336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F7344A6-AEF6-DE43-8505-44D696C5716B}"/>
              </a:ext>
            </a:extLst>
          </p:cNvPr>
          <p:cNvCxnSpPr/>
          <p:nvPr/>
        </p:nvCxnSpPr>
        <p:spPr>
          <a:xfrm>
            <a:off x="10783659" y="5474023"/>
            <a:ext cx="0" cy="336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61E0F4C-1377-CA4D-B186-CF81E0BD712A}"/>
              </a:ext>
            </a:extLst>
          </p:cNvPr>
          <p:cNvSpPr txBox="1"/>
          <p:nvPr/>
        </p:nvSpPr>
        <p:spPr>
          <a:xfrm>
            <a:off x="8407153" y="4559524"/>
            <a:ext cx="134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Pull here 1st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54B3CC8-87D9-8447-A177-9BBC9BC43B1A}"/>
              </a:ext>
            </a:extLst>
          </p:cNvPr>
          <p:cNvCxnSpPr>
            <a:cxnSpLocks/>
          </p:cNvCxnSpPr>
          <p:nvPr/>
        </p:nvCxnSpPr>
        <p:spPr>
          <a:xfrm flipH="1">
            <a:off x="8960946" y="4992129"/>
            <a:ext cx="61200" cy="346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C7D9C44-4992-2D44-809E-3BF86521102D}"/>
                  </a:ext>
                </a:extLst>
              </p14:cNvPr>
              <p14:cNvContentPartPr/>
              <p14:nvPr/>
            </p14:nvContentPartPr>
            <p14:xfrm>
              <a:off x="8139558" y="4960474"/>
              <a:ext cx="830520" cy="8053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C7D9C44-4992-2D44-809E-3BF86521102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35238" y="4956152"/>
                <a:ext cx="839160" cy="813964"/>
              </a:xfrm>
              <a:prstGeom prst="rect">
                <a:avLst/>
              </a:prstGeom>
            </p:spPr>
          </p:pic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7A7DC4D-5A6D-E04B-8DDA-93C476D27CAC}"/>
              </a:ext>
            </a:extLst>
          </p:cNvPr>
          <p:cNvSpPr txBox="1"/>
          <p:nvPr/>
        </p:nvSpPr>
        <p:spPr>
          <a:xfrm>
            <a:off x="5963154" y="45689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Lift both ends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191C46-F118-5B43-A66E-361CC5A9BF92}"/>
                  </a:ext>
                </a:extLst>
              </p14:cNvPr>
              <p14:cNvContentPartPr/>
              <p14:nvPr/>
            </p14:nvContentPartPr>
            <p14:xfrm>
              <a:off x="10347580" y="5281546"/>
              <a:ext cx="770400" cy="4996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191C46-F118-5B43-A66E-361CC5A9BF9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343260" y="5277223"/>
                <a:ext cx="779040" cy="508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699B71-EE72-2740-9341-560B7CDADC04}"/>
                  </a:ext>
                </a:extLst>
              </p14:cNvPr>
              <p14:cNvContentPartPr/>
              <p14:nvPr/>
            </p14:nvContentPartPr>
            <p14:xfrm>
              <a:off x="11041300" y="5619226"/>
              <a:ext cx="157320" cy="50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699B71-EE72-2740-9341-560B7CDADC0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036970" y="5614906"/>
                <a:ext cx="165980" cy="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0157A3B-7FA4-294A-B3D4-235B89C6EA3A}"/>
                  </a:ext>
                </a:extLst>
              </p14:cNvPr>
              <p14:cNvContentPartPr/>
              <p14:nvPr/>
            </p14:nvContentPartPr>
            <p14:xfrm>
              <a:off x="11024380" y="5627146"/>
              <a:ext cx="41400" cy="39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0157A3B-7FA4-294A-B3D4-235B89C6EA3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020060" y="5622394"/>
                <a:ext cx="50040" cy="13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787F44A9-FADA-9B48-92A6-DEDE119E3F21}"/>
                  </a:ext>
                </a:extLst>
              </p14:cNvPr>
              <p14:cNvContentPartPr/>
              <p14:nvPr/>
            </p14:nvContentPartPr>
            <p14:xfrm>
              <a:off x="11072396" y="5581426"/>
              <a:ext cx="131400" cy="1245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787F44A9-FADA-9B48-92A6-DEDE119E3F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68076" y="5577093"/>
                <a:ext cx="140040" cy="133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E0410954-23BA-5940-9FFE-83B5BBE3AFE4}"/>
                  </a:ext>
                </a:extLst>
              </p14:cNvPr>
              <p14:cNvContentPartPr/>
              <p14:nvPr/>
            </p14:nvContentPartPr>
            <p14:xfrm>
              <a:off x="8754220" y="5667466"/>
              <a:ext cx="149400" cy="1648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E0410954-23BA-5940-9FFE-83B5BBE3AFE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749900" y="5663146"/>
                <a:ext cx="15804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7F07060-CD68-B749-884E-DD9A2CD6B424}"/>
                  </a:ext>
                </a:extLst>
              </p14:cNvPr>
              <p14:cNvContentPartPr/>
              <p14:nvPr/>
            </p14:nvContentPartPr>
            <p14:xfrm>
              <a:off x="8721460" y="5724706"/>
              <a:ext cx="248400" cy="216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7F07060-CD68-B749-884E-DD9A2CD6B42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717134" y="5720457"/>
                <a:ext cx="257053" cy="30098"/>
              </a:xfrm>
              <a:prstGeom prst="rect">
                <a:avLst/>
              </a:prstGeom>
            </p:spPr>
          </p:pic>
        </mc:Fallback>
      </mc:AlternateContent>
      <p:sp>
        <p:nvSpPr>
          <p:cNvPr id="105" name="TextBox 104">
            <a:extLst>
              <a:ext uri="{FF2B5EF4-FFF2-40B4-BE49-F238E27FC236}">
                <a16:creationId xmlns:a16="http://schemas.microsoft.com/office/drawing/2014/main" id="{9A0AE84E-8939-3E4F-B4CE-9B3669D6C512}"/>
              </a:ext>
            </a:extLst>
          </p:cNvPr>
          <p:cNvSpPr txBox="1"/>
          <p:nvPr/>
        </p:nvSpPr>
        <p:spPr>
          <a:xfrm>
            <a:off x="10123977" y="4282603"/>
            <a:ext cx="155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it breaks, pull here 2nd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96E55A5-6B22-9446-8EBA-9DCF05464B0A}"/>
              </a:ext>
            </a:extLst>
          </p:cNvPr>
          <p:cNvCxnSpPr>
            <a:cxnSpLocks/>
          </p:cNvCxnSpPr>
          <p:nvPr/>
        </p:nvCxnSpPr>
        <p:spPr>
          <a:xfrm flipH="1">
            <a:off x="10356362" y="4887345"/>
            <a:ext cx="61200" cy="346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94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Diamond Burr Polishing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206163" cy="4588882"/>
          </a:xfrm>
        </p:spPr>
        <p:txBody>
          <a:bodyPr/>
          <a:lstStyle/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Recurrent corneal erosions, especially when central or diffuse</a:t>
            </a:r>
          </a:p>
          <a:p>
            <a:pPr lvl="1"/>
            <a:r>
              <a:rPr lang="en-US" dirty="0"/>
              <a:t>Visually significant EBMD, including when affecting biometry prior to CE</a:t>
            </a:r>
          </a:p>
          <a:p>
            <a:r>
              <a:rPr lang="en-US" dirty="0"/>
              <a:t>Place numbing drops, antibiotic drops, and eyelid speculum</a:t>
            </a:r>
          </a:p>
          <a:p>
            <a:r>
              <a:rPr lang="en-US" dirty="0"/>
              <a:t>Remove all epithelium &amp; irregular basement membrane with a semi-sharp Tooke knife and occ a #15 blade (VERY carefully)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Diamond Burr Polishing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323320" cy="4588882"/>
          </a:xfrm>
        </p:spPr>
        <p:txBody>
          <a:bodyPr/>
          <a:lstStyle/>
          <a:p>
            <a:r>
              <a:rPr lang="en-US" dirty="0"/>
              <a:t>Apply diamond burr for ~10 seconds</a:t>
            </a:r>
          </a:p>
          <a:p>
            <a:pPr lvl="1"/>
            <a:r>
              <a:rPr lang="en-US" dirty="0"/>
              <a:t>Uniformly over entire cornea, only in one direction (e.g. vertically)</a:t>
            </a:r>
          </a:p>
          <a:p>
            <a:r>
              <a:rPr lang="en-US" dirty="0"/>
              <a:t>Place a BSCL (loose fitting, e.g. BC 8.8 mm)</a:t>
            </a:r>
          </a:p>
          <a:p>
            <a:r>
              <a:rPr lang="en-US" dirty="0"/>
              <a:t>Check at slit lamp</a:t>
            </a:r>
          </a:p>
          <a:p>
            <a:r>
              <a:rPr lang="en-US" dirty="0"/>
              <a:t>Place antibiotic drops</a:t>
            </a:r>
          </a:p>
          <a:p>
            <a:r>
              <a:rPr lang="en-US" dirty="0"/>
              <a:t>Assure adequate pain control instructions and meds post-op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7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srael,Ury DB tx 8-24-15" descr="Israel,Ury DB tx 8-24-15">
            <a:hlinkClick r:id="" action="ppaction://media"/>
            <a:extLst>
              <a:ext uri="{FF2B5EF4-FFF2-40B4-BE49-F238E27FC236}">
                <a16:creationId xmlns:a16="http://schemas.microsoft.com/office/drawing/2014/main" id="{82CE862E-F0A8-0947-8D22-D9A56661CD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983" y="66482"/>
            <a:ext cx="10970417" cy="61703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4D08C-5D5A-1E4A-B4DC-D6E3A421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Stromal Puncture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323320" cy="4588882"/>
          </a:xfrm>
        </p:spPr>
        <p:txBody>
          <a:bodyPr/>
          <a:lstStyle/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Recurrent corneal erosions outside the visual axis</a:t>
            </a:r>
          </a:p>
          <a:p>
            <a:pPr lvl="1"/>
            <a:r>
              <a:rPr lang="en-US" dirty="0"/>
              <a:t>Usually post-traumatic, unilateral</a:t>
            </a:r>
          </a:p>
          <a:p>
            <a:r>
              <a:rPr lang="en-US" dirty="0"/>
              <a:t>Place numbing drops, antibiotic drops, and eyelid speculum</a:t>
            </a:r>
          </a:p>
          <a:p>
            <a:r>
              <a:rPr lang="en-US" dirty="0"/>
              <a:t>Make SURE patient’s forehead is up against the slit lamp band during the ENTIRE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7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Stromal Puncture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323320" cy="4588882"/>
          </a:xfrm>
        </p:spPr>
        <p:txBody>
          <a:bodyPr/>
          <a:lstStyle/>
          <a:p>
            <a:r>
              <a:rPr lang="en-US" dirty="0"/>
              <a:t>Using a 23-25 g needle, place partial thickness (~25%), closely spaced punctures in area of erosion and ~1 mm into “normal” epithelium</a:t>
            </a:r>
          </a:p>
          <a:p>
            <a:r>
              <a:rPr lang="en-US" dirty="0"/>
              <a:t>Place a BSCL (loose fitting, e.g. BC 8.8 mm)</a:t>
            </a:r>
          </a:p>
          <a:p>
            <a:r>
              <a:rPr lang="en-US" dirty="0"/>
              <a:t>Check at slit lamp</a:t>
            </a:r>
          </a:p>
          <a:p>
            <a:r>
              <a:rPr lang="en-US" dirty="0"/>
              <a:t>Place antibiotic drops</a:t>
            </a:r>
          </a:p>
          <a:p>
            <a:r>
              <a:rPr lang="en-US" dirty="0"/>
              <a:t>Assure adequate pain control instructions and meds post-op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7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Content Placeholder 5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C75139A3-619D-DC47-BF10-A15A93FF2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519" b="-324"/>
          <a:stretch/>
        </p:blipFill>
        <p:spPr>
          <a:xfrm>
            <a:off x="612131" y="85727"/>
            <a:ext cx="10970269" cy="614858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169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20564</TotalTime>
  <Words>936</Words>
  <Application>Microsoft Macintosh PowerPoint</Application>
  <PresentationFormat>Widescreen</PresentationFormat>
  <Paragraphs>147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Garamond</vt:lpstr>
      <vt:lpstr>Office Theme</vt:lpstr>
      <vt:lpstr>PowerPoint Presentation</vt:lpstr>
      <vt:lpstr>Office Procedures</vt:lpstr>
      <vt:lpstr>Suture Removal</vt:lpstr>
      <vt:lpstr>Diamond Burr Polishing</vt:lpstr>
      <vt:lpstr>Diamond Burr Polishing</vt:lpstr>
      <vt:lpstr>PowerPoint Presentation</vt:lpstr>
      <vt:lpstr>Anterior Stromal Puncture</vt:lpstr>
      <vt:lpstr>Anterior Stromal Puncture</vt:lpstr>
      <vt:lpstr>PowerPoint Presentation</vt:lpstr>
      <vt:lpstr>Corneal Gluing</vt:lpstr>
      <vt:lpstr>Corneal Gluing – Preparation</vt:lpstr>
      <vt:lpstr>Corneal Gluing – Procedure</vt:lpstr>
      <vt:lpstr>Corneal Gluing – Procedure</vt:lpstr>
      <vt:lpstr>PowerPoint Presentation</vt:lpstr>
      <vt:lpstr>Epithelium-Off Corneal Crosslinking</vt:lpstr>
      <vt:lpstr>EDTA Chelation</vt:lpstr>
      <vt:lpstr>AMT Placement in the Office – ProKera</vt:lpstr>
      <vt:lpstr>AMT Placement in the Office – Under a BSCL</vt:lpstr>
      <vt:lpstr>Punctal Plugs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Abendroth</dc:creator>
  <cp:lastModifiedBy>Michael Abendroth</cp:lastModifiedBy>
  <cp:revision>721</cp:revision>
  <cp:lastPrinted>2017-09-22T01:03:27Z</cp:lastPrinted>
  <dcterms:created xsi:type="dcterms:W3CDTF">2015-04-12T16:05:13Z</dcterms:created>
  <dcterms:modified xsi:type="dcterms:W3CDTF">2021-06-28T21:34:24Z</dcterms:modified>
</cp:coreProperties>
</file>